
<file path=[Content_Types].xml><?xml version="1.0" encoding="utf-8"?>
<Types xmlns="http://schemas.openxmlformats.org/package/2006/content-types">
  <Default Extension="mp3" ContentType="audio/mpeg"/>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074"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96" r:id="rId24"/>
    <p:sldId id="278" r:id="rId25"/>
    <p:sldId id="279" r:id="rId26"/>
    <p:sldId id="280" r:id="rId27"/>
    <p:sldId id="281" r:id="rId28"/>
    <p:sldId id="282" r:id="rId29"/>
    <p:sldId id="283" r:id="rId30"/>
    <p:sldId id="284" r:id="rId31"/>
    <p:sldId id="285" r:id="rId32"/>
    <p:sldId id="286" r:id="rId33"/>
    <p:sldId id="287" r:id="rId34"/>
    <p:sldId id="288" r:id="rId35"/>
    <p:sldId id="289" r:id="rId36"/>
    <p:sldId id="290" r:id="rId37"/>
    <p:sldId id="291" r:id="rId38"/>
    <p:sldId id="292" r:id="rId39"/>
    <p:sldId id="293" r:id="rId40"/>
    <p:sldId id="294" r:id="rId41"/>
    <p:sldId id="295" r:id="rId42"/>
  </p:sldIdLst>
  <p:sldSz cx="12192000" cy="6858000"/>
  <p:notesSz cx="6858000" cy="9144000"/>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browse/>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025" autoAdjust="0"/>
    <p:restoredTop sz="94660"/>
  </p:normalViewPr>
  <p:slideViewPr>
    <p:cSldViewPr snapToGrid="0">
      <p:cViewPr varScale="1">
        <p:scale>
          <a:sx n="78" d="100"/>
          <a:sy n="78" d="100"/>
        </p:scale>
        <p:origin x="258" y="78"/>
      </p:cViewPr>
      <p:guideLst/>
    </p:cSldViewPr>
  </p:slid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0" Type="http://schemas.openxmlformats.org/officeDocument/2006/relationships/slide" Target="slides/slide19.xml"/><Relationship Id="rId41" Type="http://schemas.openxmlformats.org/officeDocument/2006/relationships/slide" Target="slides/slide40.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493338D1-027C-4D2E-9D2F-88F44D4537C0}"/>
              </a:ext>
            </a:extLst>
          </p:cNvPr>
          <p:cNvSpPr>
            <a:spLocks noGrp="1"/>
          </p:cNvSpPr>
          <p:nvPr>
            <p:ph type="ctrTitle"/>
          </p:nvPr>
        </p:nvSpPr>
        <p:spPr>
          <a:xfrm>
            <a:off x="1524000" y="1122363"/>
            <a:ext cx="9144000" cy="2387600"/>
          </a:xfrm>
        </p:spPr>
        <p:txBody>
          <a:bodyPr anchor="b"/>
          <a:lstStyle>
            <a:lvl1pPr algn="ctr">
              <a:defRPr sz="6000"/>
            </a:lvl1pPr>
          </a:lstStyle>
          <a:p>
            <a:r>
              <a:rPr kumimoji="1" lang="ja-JP" altLang="en-US"/>
              <a:t>マスター タイトルの書式設定</a:t>
            </a:r>
          </a:p>
        </p:txBody>
      </p:sp>
      <p:sp>
        <p:nvSpPr>
          <p:cNvPr id="3" name="字幕 2">
            <a:extLst>
              <a:ext uri="{FF2B5EF4-FFF2-40B4-BE49-F238E27FC236}">
                <a16:creationId xmlns:a16="http://schemas.microsoft.com/office/drawing/2014/main" id="{4CE1EDCE-7FB2-4DA0-BE45-D6314FEB3A77}"/>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kumimoji="1" lang="ja-JP" altLang="en-US"/>
              <a:t>マスター サブタイトルの書式設定</a:t>
            </a:r>
          </a:p>
        </p:txBody>
      </p:sp>
      <p:sp>
        <p:nvSpPr>
          <p:cNvPr id="4" name="日付プレースホルダー 3">
            <a:extLst>
              <a:ext uri="{FF2B5EF4-FFF2-40B4-BE49-F238E27FC236}">
                <a16:creationId xmlns:a16="http://schemas.microsoft.com/office/drawing/2014/main" id="{A43B2D85-0871-415D-9ADD-639BC3CEF849}"/>
              </a:ext>
            </a:extLst>
          </p:cNvPr>
          <p:cNvSpPr>
            <a:spLocks noGrp="1"/>
          </p:cNvSpPr>
          <p:nvPr>
            <p:ph type="dt" sz="half" idx="10"/>
          </p:nvPr>
        </p:nvSpPr>
        <p:spPr/>
        <p:txBody>
          <a:bodyPr/>
          <a:lstStyle/>
          <a:p>
            <a:fld id="{AC8A752B-6DBB-490C-B28E-F9CC9DF247A1}" type="datetimeFigureOut">
              <a:rPr kumimoji="1" lang="ja-JP" altLang="en-US" smtClean="0"/>
              <a:t>2020/4/21</a:t>
            </a:fld>
            <a:endParaRPr kumimoji="1" lang="ja-JP" altLang="en-US"/>
          </a:p>
        </p:txBody>
      </p:sp>
      <p:sp>
        <p:nvSpPr>
          <p:cNvPr id="5" name="フッター プレースホルダー 4">
            <a:extLst>
              <a:ext uri="{FF2B5EF4-FFF2-40B4-BE49-F238E27FC236}">
                <a16:creationId xmlns:a16="http://schemas.microsoft.com/office/drawing/2014/main" id="{5984DB92-9488-4CEB-A3DF-387C99ACE233}"/>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1E5D49F2-1934-4DDB-B13E-55E35BC3F4CD}"/>
              </a:ext>
            </a:extLst>
          </p:cNvPr>
          <p:cNvSpPr>
            <a:spLocks noGrp="1"/>
          </p:cNvSpPr>
          <p:nvPr>
            <p:ph type="sldNum" sz="quarter" idx="12"/>
          </p:nvPr>
        </p:nvSpPr>
        <p:spPr/>
        <p:txBody>
          <a:bodyPr/>
          <a:lstStyle/>
          <a:p>
            <a:fld id="{FC7D9360-03A1-4C1A-BC94-96BC9FEA36C3}" type="slidenum">
              <a:rPr kumimoji="1" lang="ja-JP" altLang="en-US" smtClean="0"/>
              <a:t>‹#›</a:t>
            </a:fld>
            <a:endParaRPr kumimoji="1" lang="ja-JP" altLang="en-US"/>
          </a:p>
        </p:txBody>
      </p:sp>
    </p:spTree>
    <p:extLst>
      <p:ext uri="{BB962C8B-B14F-4D97-AF65-F5344CB8AC3E}">
        <p14:creationId xmlns:p14="http://schemas.microsoft.com/office/powerpoint/2010/main" val="157626042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16A98BEA-9B0D-4E2A-89E3-0EDD297D0B60}"/>
              </a:ext>
            </a:extLst>
          </p:cNvPr>
          <p:cNvSpPr>
            <a:spLocks noGrp="1"/>
          </p:cNvSpPr>
          <p:nvPr>
            <p:ph type="title"/>
          </p:nvPr>
        </p:nvSpPr>
        <p:spPr/>
        <p:txBody>
          <a:bodyPr/>
          <a:lstStyle/>
          <a:p>
            <a:r>
              <a:rPr kumimoji="1" lang="ja-JP" altLang="en-US"/>
              <a:t>マスター タイトルの書式設定</a:t>
            </a:r>
          </a:p>
        </p:txBody>
      </p:sp>
      <p:sp>
        <p:nvSpPr>
          <p:cNvPr id="3" name="縦書きテキスト プレースホルダー 2">
            <a:extLst>
              <a:ext uri="{FF2B5EF4-FFF2-40B4-BE49-F238E27FC236}">
                <a16:creationId xmlns:a16="http://schemas.microsoft.com/office/drawing/2014/main" id="{D72571DD-4870-4F97-8BA0-A296676B843F}"/>
              </a:ext>
            </a:extLst>
          </p:cNvPr>
          <p:cNvSpPr>
            <a:spLocks noGrp="1"/>
          </p:cNvSpPr>
          <p:nvPr>
            <p:ph type="body" orient="vert" idx="1"/>
          </p:nvPr>
        </p:nvSpPr>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74C66961-491E-4180-9921-A5AFE5674FDC}"/>
              </a:ext>
            </a:extLst>
          </p:cNvPr>
          <p:cNvSpPr>
            <a:spLocks noGrp="1"/>
          </p:cNvSpPr>
          <p:nvPr>
            <p:ph type="dt" sz="half" idx="10"/>
          </p:nvPr>
        </p:nvSpPr>
        <p:spPr/>
        <p:txBody>
          <a:bodyPr/>
          <a:lstStyle/>
          <a:p>
            <a:fld id="{AC8A752B-6DBB-490C-B28E-F9CC9DF247A1}" type="datetimeFigureOut">
              <a:rPr kumimoji="1" lang="ja-JP" altLang="en-US" smtClean="0"/>
              <a:t>2020/4/21</a:t>
            </a:fld>
            <a:endParaRPr kumimoji="1" lang="ja-JP" altLang="en-US"/>
          </a:p>
        </p:txBody>
      </p:sp>
      <p:sp>
        <p:nvSpPr>
          <p:cNvPr id="5" name="フッター プレースホルダー 4">
            <a:extLst>
              <a:ext uri="{FF2B5EF4-FFF2-40B4-BE49-F238E27FC236}">
                <a16:creationId xmlns:a16="http://schemas.microsoft.com/office/drawing/2014/main" id="{EA20DDCB-6FD8-406A-8669-5228A9976B54}"/>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CFD1D509-297A-474B-A548-78810D3CD879}"/>
              </a:ext>
            </a:extLst>
          </p:cNvPr>
          <p:cNvSpPr>
            <a:spLocks noGrp="1"/>
          </p:cNvSpPr>
          <p:nvPr>
            <p:ph type="sldNum" sz="quarter" idx="12"/>
          </p:nvPr>
        </p:nvSpPr>
        <p:spPr/>
        <p:txBody>
          <a:bodyPr/>
          <a:lstStyle/>
          <a:p>
            <a:fld id="{FC7D9360-03A1-4C1A-BC94-96BC9FEA36C3}" type="slidenum">
              <a:rPr kumimoji="1" lang="ja-JP" altLang="en-US" smtClean="0"/>
              <a:t>‹#›</a:t>
            </a:fld>
            <a:endParaRPr kumimoji="1" lang="ja-JP" altLang="en-US"/>
          </a:p>
        </p:txBody>
      </p:sp>
    </p:spTree>
    <p:extLst>
      <p:ext uri="{BB962C8B-B14F-4D97-AF65-F5344CB8AC3E}">
        <p14:creationId xmlns:p14="http://schemas.microsoft.com/office/powerpoint/2010/main" val="8378401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a:extLst>
              <a:ext uri="{FF2B5EF4-FFF2-40B4-BE49-F238E27FC236}">
                <a16:creationId xmlns:a16="http://schemas.microsoft.com/office/drawing/2014/main" id="{9CA718D9-0CD2-47B8-ABE4-1418FA6227C5}"/>
              </a:ext>
            </a:extLst>
          </p:cNvPr>
          <p:cNvSpPr>
            <a:spLocks noGrp="1"/>
          </p:cNvSpPr>
          <p:nvPr>
            <p:ph type="title" orient="vert"/>
          </p:nvPr>
        </p:nvSpPr>
        <p:spPr>
          <a:xfrm>
            <a:off x="8724900" y="365125"/>
            <a:ext cx="2628900" cy="5811838"/>
          </a:xfrm>
        </p:spPr>
        <p:txBody>
          <a:bodyPr vert="eaVert"/>
          <a:lstStyle/>
          <a:p>
            <a:r>
              <a:rPr kumimoji="1" lang="ja-JP" altLang="en-US"/>
              <a:t>マスター タイトルの書式設定</a:t>
            </a:r>
          </a:p>
        </p:txBody>
      </p:sp>
      <p:sp>
        <p:nvSpPr>
          <p:cNvPr id="3" name="縦書きテキスト プレースホルダー 2">
            <a:extLst>
              <a:ext uri="{FF2B5EF4-FFF2-40B4-BE49-F238E27FC236}">
                <a16:creationId xmlns:a16="http://schemas.microsoft.com/office/drawing/2014/main" id="{55EBD746-6ACD-446F-B551-A593A577730A}"/>
              </a:ext>
            </a:extLst>
          </p:cNvPr>
          <p:cNvSpPr>
            <a:spLocks noGrp="1"/>
          </p:cNvSpPr>
          <p:nvPr>
            <p:ph type="body" orient="vert" idx="1"/>
          </p:nvPr>
        </p:nvSpPr>
        <p:spPr>
          <a:xfrm>
            <a:off x="838200" y="365125"/>
            <a:ext cx="7734300" cy="5811838"/>
          </a:xfrm>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F02A1C55-B477-4355-A5D6-60677C19E851}"/>
              </a:ext>
            </a:extLst>
          </p:cNvPr>
          <p:cNvSpPr>
            <a:spLocks noGrp="1"/>
          </p:cNvSpPr>
          <p:nvPr>
            <p:ph type="dt" sz="half" idx="10"/>
          </p:nvPr>
        </p:nvSpPr>
        <p:spPr/>
        <p:txBody>
          <a:bodyPr/>
          <a:lstStyle/>
          <a:p>
            <a:fld id="{AC8A752B-6DBB-490C-B28E-F9CC9DF247A1}" type="datetimeFigureOut">
              <a:rPr kumimoji="1" lang="ja-JP" altLang="en-US" smtClean="0"/>
              <a:t>2020/4/21</a:t>
            </a:fld>
            <a:endParaRPr kumimoji="1" lang="ja-JP" altLang="en-US"/>
          </a:p>
        </p:txBody>
      </p:sp>
      <p:sp>
        <p:nvSpPr>
          <p:cNvPr id="5" name="フッター プレースホルダー 4">
            <a:extLst>
              <a:ext uri="{FF2B5EF4-FFF2-40B4-BE49-F238E27FC236}">
                <a16:creationId xmlns:a16="http://schemas.microsoft.com/office/drawing/2014/main" id="{4A6C11CE-C9A0-411E-B63D-4092DA42E54E}"/>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073E1955-8171-4558-8DDB-5DCC49919EFB}"/>
              </a:ext>
            </a:extLst>
          </p:cNvPr>
          <p:cNvSpPr>
            <a:spLocks noGrp="1"/>
          </p:cNvSpPr>
          <p:nvPr>
            <p:ph type="sldNum" sz="quarter" idx="12"/>
          </p:nvPr>
        </p:nvSpPr>
        <p:spPr/>
        <p:txBody>
          <a:bodyPr/>
          <a:lstStyle/>
          <a:p>
            <a:fld id="{FC7D9360-03A1-4C1A-BC94-96BC9FEA36C3}" type="slidenum">
              <a:rPr kumimoji="1" lang="ja-JP" altLang="en-US" smtClean="0"/>
              <a:t>‹#›</a:t>
            </a:fld>
            <a:endParaRPr kumimoji="1" lang="ja-JP" altLang="en-US"/>
          </a:p>
        </p:txBody>
      </p:sp>
    </p:spTree>
    <p:extLst>
      <p:ext uri="{BB962C8B-B14F-4D97-AF65-F5344CB8AC3E}">
        <p14:creationId xmlns:p14="http://schemas.microsoft.com/office/powerpoint/2010/main" val="24299658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9A5500F4-DBEB-4815-B57E-555E17CA6EF4}"/>
              </a:ext>
            </a:extLst>
          </p:cNvPr>
          <p:cNvSpPr>
            <a:spLocks noGrp="1"/>
          </p:cNvSpPr>
          <p:nvPr>
            <p:ph type="title"/>
          </p:nvPr>
        </p:nvSpPr>
        <p:spPr/>
        <p:txBody>
          <a:bodyPr/>
          <a:lstStyle/>
          <a:p>
            <a:r>
              <a:rPr kumimoji="1" lang="ja-JP" altLang="en-US"/>
              <a:t>マスター タイトルの書式設定</a:t>
            </a:r>
          </a:p>
        </p:txBody>
      </p:sp>
      <p:sp>
        <p:nvSpPr>
          <p:cNvPr id="3" name="コンテンツ プレースホルダー 2">
            <a:extLst>
              <a:ext uri="{FF2B5EF4-FFF2-40B4-BE49-F238E27FC236}">
                <a16:creationId xmlns:a16="http://schemas.microsoft.com/office/drawing/2014/main" id="{CABED2CD-7A7D-491D-BD50-5253112AEC3A}"/>
              </a:ext>
            </a:extLst>
          </p:cNvPr>
          <p:cNvSpPr>
            <a:spLocks noGrp="1"/>
          </p:cNvSpPr>
          <p:nvPr>
            <p:ph idx="1"/>
          </p:nvPr>
        </p:nvSpPr>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157D3301-D09F-427C-8C30-E204C881EAC4}"/>
              </a:ext>
            </a:extLst>
          </p:cNvPr>
          <p:cNvSpPr>
            <a:spLocks noGrp="1"/>
          </p:cNvSpPr>
          <p:nvPr>
            <p:ph type="dt" sz="half" idx="10"/>
          </p:nvPr>
        </p:nvSpPr>
        <p:spPr/>
        <p:txBody>
          <a:bodyPr/>
          <a:lstStyle/>
          <a:p>
            <a:fld id="{AC8A752B-6DBB-490C-B28E-F9CC9DF247A1}" type="datetimeFigureOut">
              <a:rPr kumimoji="1" lang="ja-JP" altLang="en-US" smtClean="0"/>
              <a:t>2020/4/21</a:t>
            </a:fld>
            <a:endParaRPr kumimoji="1" lang="ja-JP" altLang="en-US"/>
          </a:p>
        </p:txBody>
      </p:sp>
      <p:sp>
        <p:nvSpPr>
          <p:cNvPr id="5" name="フッター プレースホルダー 4">
            <a:extLst>
              <a:ext uri="{FF2B5EF4-FFF2-40B4-BE49-F238E27FC236}">
                <a16:creationId xmlns:a16="http://schemas.microsoft.com/office/drawing/2014/main" id="{3D153699-6263-4F11-94E7-10BD0922DD09}"/>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7C34103A-DBDF-4B65-B9EC-0791225E4945}"/>
              </a:ext>
            </a:extLst>
          </p:cNvPr>
          <p:cNvSpPr>
            <a:spLocks noGrp="1"/>
          </p:cNvSpPr>
          <p:nvPr>
            <p:ph type="sldNum" sz="quarter" idx="12"/>
          </p:nvPr>
        </p:nvSpPr>
        <p:spPr/>
        <p:txBody>
          <a:bodyPr/>
          <a:lstStyle/>
          <a:p>
            <a:fld id="{FC7D9360-03A1-4C1A-BC94-96BC9FEA36C3}" type="slidenum">
              <a:rPr kumimoji="1" lang="ja-JP" altLang="en-US" smtClean="0"/>
              <a:t>‹#›</a:t>
            </a:fld>
            <a:endParaRPr kumimoji="1" lang="ja-JP" altLang="en-US"/>
          </a:p>
        </p:txBody>
      </p:sp>
    </p:spTree>
    <p:extLst>
      <p:ext uri="{BB962C8B-B14F-4D97-AF65-F5344CB8AC3E}">
        <p14:creationId xmlns:p14="http://schemas.microsoft.com/office/powerpoint/2010/main" val="322723993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855834E6-F0A2-47ED-9B30-452D474F7366}"/>
              </a:ext>
            </a:extLst>
          </p:cNvPr>
          <p:cNvSpPr>
            <a:spLocks noGrp="1"/>
          </p:cNvSpPr>
          <p:nvPr>
            <p:ph type="title"/>
          </p:nvPr>
        </p:nvSpPr>
        <p:spPr>
          <a:xfrm>
            <a:off x="831850" y="1709738"/>
            <a:ext cx="10515600" cy="2852737"/>
          </a:xfrm>
        </p:spPr>
        <p:txBody>
          <a:bodyPr anchor="b"/>
          <a:lstStyle>
            <a:lvl1pPr>
              <a:defRPr sz="6000"/>
            </a:lvl1pPr>
          </a:lstStyle>
          <a:p>
            <a:r>
              <a:rPr kumimoji="1" lang="ja-JP" altLang="en-US"/>
              <a:t>マスター タイトルの書式設定</a:t>
            </a:r>
          </a:p>
        </p:txBody>
      </p:sp>
      <p:sp>
        <p:nvSpPr>
          <p:cNvPr id="3" name="テキスト プレースホルダー 2">
            <a:extLst>
              <a:ext uri="{FF2B5EF4-FFF2-40B4-BE49-F238E27FC236}">
                <a16:creationId xmlns:a16="http://schemas.microsoft.com/office/drawing/2014/main" id="{8CBD06E7-BE58-493F-AB26-2A0F73B5EEE2}"/>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kumimoji="1" lang="ja-JP" altLang="en-US"/>
              <a:t>マスター テキストの書式設定</a:t>
            </a:r>
          </a:p>
        </p:txBody>
      </p:sp>
      <p:sp>
        <p:nvSpPr>
          <p:cNvPr id="4" name="日付プレースホルダー 3">
            <a:extLst>
              <a:ext uri="{FF2B5EF4-FFF2-40B4-BE49-F238E27FC236}">
                <a16:creationId xmlns:a16="http://schemas.microsoft.com/office/drawing/2014/main" id="{62235A15-1C58-4BFB-97AD-790B58269EB7}"/>
              </a:ext>
            </a:extLst>
          </p:cNvPr>
          <p:cNvSpPr>
            <a:spLocks noGrp="1"/>
          </p:cNvSpPr>
          <p:nvPr>
            <p:ph type="dt" sz="half" idx="10"/>
          </p:nvPr>
        </p:nvSpPr>
        <p:spPr/>
        <p:txBody>
          <a:bodyPr/>
          <a:lstStyle/>
          <a:p>
            <a:fld id="{AC8A752B-6DBB-490C-B28E-F9CC9DF247A1}" type="datetimeFigureOut">
              <a:rPr kumimoji="1" lang="ja-JP" altLang="en-US" smtClean="0"/>
              <a:t>2020/4/21</a:t>
            </a:fld>
            <a:endParaRPr kumimoji="1" lang="ja-JP" altLang="en-US"/>
          </a:p>
        </p:txBody>
      </p:sp>
      <p:sp>
        <p:nvSpPr>
          <p:cNvPr id="5" name="フッター プレースホルダー 4">
            <a:extLst>
              <a:ext uri="{FF2B5EF4-FFF2-40B4-BE49-F238E27FC236}">
                <a16:creationId xmlns:a16="http://schemas.microsoft.com/office/drawing/2014/main" id="{FC3935E4-2426-4770-B891-BE0155393C5A}"/>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A152A52E-0B2B-48AD-ACF2-613ACDE1BC2B}"/>
              </a:ext>
            </a:extLst>
          </p:cNvPr>
          <p:cNvSpPr>
            <a:spLocks noGrp="1"/>
          </p:cNvSpPr>
          <p:nvPr>
            <p:ph type="sldNum" sz="quarter" idx="12"/>
          </p:nvPr>
        </p:nvSpPr>
        <p:spPr/>
        <p:txBody>
          <a:bodyPr/>
          <a:lstStyle/>
          <a:p>
            <a:fld id="{FC7D9360-03A1-4C1A-BC94-96BC9FEA36C3}" type="slidenum">
              <a:rPr kumimoji="1" lang="ja-JP" altLang="en-US" smtClean="0"/>
              <a:t>‹#›</a:t>
            </a:fld>
            <a:endParaRPr kumimoji="1" lang="ja-JP" altLang="en-US"/>
          </a:p>
        </p:txBody>
      </p:sp>
    </p:spTree>
    <p:extLst>
      <p:ext uri="{BB962C8B-B14F-4D97-AF65-F5344CB8AC3E}">
        <p14:creationId xmlns:p14="http://schemas.microsoft.com/office/powerpoint/2010/main" val="220256111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8BFC0B0B-03C7-4B30-AA57-C7C3E5E10D46}"/>
              </a:ext>
            </a:extLst>
          </p:cNvPr>
          <p:cNvSpPr>
            <a:spLocks noGrp="1"/>
          </p:cNvSpPr>
          <p:nvPr>
            <p:ph type="title"/>
          </p:nvPr>
        </p:nvSpPr>
        <p:spPr/>
        <p:txBody>
          <a:bodyPr/>
          <a:lstStyle/>
          <a:p>
            <a:r>
              <a:rPr kumimoji="1" lang="ja-JP" altLang="en-US"/>
              <a:t>マスター タイトルの書式設定</a:t>
            </a:r>
          </a:p>
        </p:txBody>
      </p:sp>
      <p:sp>
        <p:nvSpPr>
          <p:cNvPr id="3" name="コンテンツ プレースホルダー 2">
            <a:extLst>
              <a:ext uri="{FF2B5EF4-FFF2-40B4-BE49-F238E27FC236}">
                <a16:creationId xmlns:a16="http://schemas.microsoft.com/office/drawing/2014/main" id="{70B2A62C-3355-475E-AC9C-0747A41848A8}"/>
              </a:ext>
            </a:extLst>
          </p:cNvPr>
          <p:cNvSpPr>
            <a:spLocks noGrp="1"/>
          </p:cNvSpPr>
          <p:nvPr>
            <p:ph sz="half" idx="1"/>
          </p:nvPr>
        </p:nvSpPr>
        <p:spPr>
          <a:xfrm>
            <a:off x="838200" y="1825625"/>
            <a:ext cx="5181600" cy="435133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コンテンツ プレースホルダー 3">
            <a:extLst>
              <a:ext uri="{FF2B5EF4-FFF2-40B4-BE49-F238E27FC236}">
                <a16:creationId xmlns:a16="http://schemas.microsoft.com/office/drawing/2014/main" id="{F1BA3869-1474-4386-8896-295AA1C89A0B}"/>
              </a:ext>
            </a:extLst>
          </p:cNvPr>
          <p:cNvSpPr>
            <a:spLocks noGrp="1"/>
          </p:cNvSpPr>
          <p:nvPr>
            <p:ph sz="half" idx="2"/>
          </p:nvPr>
        </p:nvSpPr>
        <p:spPr>
          <a:xfrm>
            <a:off x="6172200" y="1825625"/>
            <a:ext cx="5181600" cy="435133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日付プレースホルダー 4">
            <a:extLst>
              <a:ext uri="{FF2B5EF4-FFF2-40B4-BE49-F238E27FC236}">
                <a16:creationId xmlns:a16="http://schemas.microsoft.com/office/drawing/2014/main" id="{D0186C0B-E47F-4B6A-8D84-56CA53637736}"/>
              </a:ext>
            </a:extLst>
          </p:cNvPr>
          <p:cNvSpPr>
            <a:spLocks noGrp="1"/>
          </p:cNvSpPr>
          <p:nvPr>
            <p:ph type="dt" sz="half" idx="10"/>
          </p:nvPr>
        </p:nvSpPr>
        <p:spPr/>
        <p:txBody>
          <a:bodyPr/>
          <a:lstStyle/>
          <a:p>
            <a:fld id="{AC8A752B-6DBB-490C-B28E-F9CC9DF247A1}" type="datetimeFigureOut">
              <a:rPr kumimoji="1" lang="ja-JP" altLang="en-US" smtClean="0"/>
              <a:t>2020/4/21</a:t>
            </a:fld>
            <a:endParaRPr kumimoji="1" lang="ja-JP" altLang="en-US"/>
          </a:p>
        </p:txBody>
      </p:sp>
      <p:sp>
        <p:nvSpPr>
          <p:cNvPr id="6" name="フッター プレースホルダー 5">
            <a:extLst>
              <a:ext uri="{FF2B5EF4-FFF2-40B4-BE49-F238E27FC236}">
                <a16:creationId xmlns:a16="http://schemas.microsoft.com/office/drawing/2014/main" id="{A6B7F8E1-2FF0-420B-988B-A9388FAA4FAB}"/>
              </a:ext>
            </a:extLst>
          </p:cNvPr>
          <p:cNvSpPr>
            <a:spLocks noGrp="1"/>
          </p:cNvSpPr>
          <p:nvPr>
            <p:ph type="ftr" sz="quarter" idx="11"/>
          </p:nvPr>
        </p:nvSpPr>
        <p:spPr/>
        <p:txBody>
          <a:bodyPr/>
          <a:lstStyle/>
          <a:p>
            <a:endParaRPr kumimoji="1" lang="ja-JP" altLang="en-US"/>
          </a:p>
        </p:txBody>
      </p:sp>
      <p:sp>
        <p:nvSpPr>
          <p:cNvPr id="7" name="スライド番号プレースホルダー 6">
            <a:extLst>
              <a:ext uri="{FF2B5EF4-FFF2-40B4-BE49-F238E27FC236}">
                <a16:creationId xmlns:a16="http://schemas.microsoft.com/office/drawing/2014/main" id="{CCECA6B3-DA70-4504-A91E-28A23C0BBD9F}"/>
              </a:ext>
            </a:extLst>
          </p:cNvPr>
          <p:cNvSpPr>
            <a:spLocks noGrp="1"/>
          </p:cNvSpPr>
          <p:nvPr>
            <p:ph type="sldNum" sz="quarter" idx="12"/>
          </p:nvPr>
        </p:nvSpPr>
        <p:spPr/>
        <p:txBody>
          <a:bodyPr/>
          <a:lstStyle/>
          <a:p>
            <a:fld id="{FC7D9360-03A1-4C1A-BC94-96BC9FEA36C3}" type="slidenum">
              <a:rPr kumimoji="1" lang="ja-JP" altLang="en-US" smtClean="0"/>
              <a:t>‹#›</a:t>
            </a:fld>
            <a:endParaRPr kumimoji="1" lang="ja-JP" altLang="en-US"/>
          </a:p>
        </p:txBody>
      </p:sp>
    </p:spTree>
    <p:extLst>
      <p:ext uri="{BB962C8B-B14F-4D97-AF65-F5344CB8AC3E}">
        <p14:creationId xmlns:p14="http://schemas.microsoft.com/office/powerpoint/2010/main" val="117996554"/>
      </p:ext>
    </p:extLst>
  </p:cSld>
  <p:clrMapOvr>
    <a:masterClrMapping/>
  </p:clrMapOvr>
  <p:extLst>
    <p:ext uri="{DCECCB84-F9BA-43D5-87BE-67443E8EF086}">
      <p15:sldGuideLst xmlns:p15="http://schemas.microsoft.com/office/powerpoint/2012/main"/>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2D90415B-1D4F-4E60-9DD3-0E68287B5123}"/>
              </a:ext>
            </a:extLst>
          </p:cNvPr>
          <p:cNvSpPr>
            <a:spLocks noGrp="1"/>
          </p:cNvSpPr>
          <p:nvPr>
            <p:ph type="title"/>
          </p:nvPr>
        </p:nvSpPr>
        <p:spPr>
          <a:xfrm>
            <a:off x="839788" y="365125"/>
            <a:ext cx="10515600" cy="1325563"/>
          </a:xfrm>
        </p:spPr>
        <p:txBody>
          <a:bodyPr/>
          <a:lstStyle/>
          <a:p>
            <a:r>
              <a:rPr kumimoji="1" lang="ja-JP" altLang="en-US"/>
              <a:t>マスター タイトルの書式設定</a:t>
            </a:r>
          </a:p>
        </p:txBody>
      </p:sp>
      <p:sp>
        <p:nvSpPr>
          <p:cNvPr id="3" name="テキスト プレースホルダー 2">
            <a:extLst>
              <a:ext uri="{FF2B5EF4-FFF2-40B4-BE49-F238E27FC236}">
                <a16:creationId xmlns:a16="http://schemas.microsoft.com/office/drawing/2014/main" id="{A78FACEC-F187-49FF-9B82-CA7B1B52A146}"/>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4" name="コンテンツ プレースホルダー 3">
            <a:extLst>
              <a:ext uri="{FF2B5EF4-FFF2-40B4-BE49-F238E27FC236}">
                <a16:creationId xmlns:a16="http://schemas.microsoft.com/office/drawing/2014/main" id="{2BC49882-04B0-4A8D-BE18-8D71499EBC21}"/>
              </a:ext>
            </a:extLst>
          </p:cNvPr>
          <p:cNvSpPr>
            <a:spLocks noGrp="1"/>
          </p:cNvSpPr>
          <p:nvPr>
            <p:ph sz="half" idx="2"/>
          </p:nvPr>
        </p:nvSpPr>
        <p:spPr>
          <a:xfrm>
            <a:off x="839788" y="2505075"/>
            <a:ext cx="5157787" cy="368458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テキスト プレースホルダー 4">
            <a:extLst>
              <a:ext uri="{FF2B5EF4-FFF2-40B4-BE49-F238E27FC236}">
                <a16:creationId xmlns:a16="http://schemas.microsoft.com/office/drawing/2014/main" id="{02EDCAFA-794A-42BB-95C9-CA88DD0A6BEC}"/>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6" name="コンテンツ プレースホルダー 5">
            <a:extLst>
              <a:ext uri="{FF2B5EF4-FFF2-40B4-BE49-F238E27FC236}">
                <a16:creationId xmlns:a16="http://schemas.microsoft.com/office/drawing/2014/main" id="{CB5F0ED0-1D24-4A51-A611-E1A9E0D971DD}"/>
              </a:ext>
            </a:extLst>
          </p:cNvPr>
          <p:cNvSpPr>
            <a:spLocks noGrp="1"/>
          </p:cNvSpPr>
          <p:nvPr>
            <p:ph sz="quarter" idx="4"/>
          </p:nvPr>
        </p:nvSpPr>
        <p:spPr>
          <a:xfrm>
            <a:off x="6172200" y="2505075"/>
            <a:ext cx="5183188" cy="368458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7" name="日付プレースホルダー 6">
            <a:extLst>
              <a:ext uri="{FF2B5EF4-FFF2-40B4-BE49-F238E27FC236}">
                <a16:creationId xmlns:a16="http://schemas.microsoft.com/office/drawing/2014/main" id="{2C0CAEF7-92B2-4A5B-9AD4-72BE29AD2325}"/>
              </a:ext>
            </a:extLst>
          </p:cNvPr>
          <p:cNvSpPr>
            <a:spLocks noGrp="1"/>
          </p:cNvSpPr>
          <p:nvPr>
            <p:ph type="dt" sz="half" idx="10"/>
          </p:nvPr>
        </p:nvSpPr>
        <p:spPr/>
        <p:txBody>
          <a:bodyPr/>
          <a:lstStyle/>
          <a:p>
            <a:fld id="{AC8A752B-6DBB-490C-B28E-F9CC9DF247A1}" type="datetimeFigureOut">
              <a:rPr kumimoji="1" lang="ja-JP" altLang="en-US" smtClean="0"/>
              <a:t>2020/4/21</a:t>
            </a:fld>
            <a:endParaRPr kumimoji="1" lang="ja-JP" altLang="en-US"/>
          </a:p>
        </p:txBody>
      </p:sp>
      <p:sp>
        <p:nvSpPr>
          <p:cNvPr id="8" name="フッター プレースホルダー 7">
            <a:extLst>
              <a:ext uri="{FF2B5EF4-FFF2-40B4-BE49-F238E27FC236}">
                <a16:creationId xmlns:a16="http://schemas.microsoft.com/office/drawing/2014/main" id="{E5375D4E-CA81-401C-94DE-57A76DCCBAF7}"/>
              </a:ext>
            </a:extLst>
          </p:cNvPr>
          <p:cNvSpPr>
            <a:spLocks noGrp="1"/>
          </p:cNvSpPr>
          <p:nvPr>
            <p:ph type="ftr" sz="quarter" idx="11"/>
          </p:nvPr>
        </p:nvSpPr>
        <p:spPr/>
        <p:txBody>
          <a:bodyPr/>
          <a:lstStyle/>
          <a:p>
            <a:endParaRPr kumimoji="1" lang="ja-JP" altLang="en-US"/>
          </a:p>
        </p:txBody>
      </p:sp>
      <p:sp>
        <p:nvSpPr>
          <p:cNvPr id="9" name="スライド番号プレースホルダー 8">
            <a:extLst>
              <a:ext uri="{FF2B5EF4-FFF2-40B4-BE49-F238E27FC236}">
                <a16:creationId xmlns:a16="http://schemas.microsoft.com/office/drawing/2014/main" id="{6FE8DDDE-CDF5-44ED-833F-80C2B061A99D}"/>
              </a:ext>
            </a:extLst>
          </p:cNvPr>
          <p:cNvSpPr>
            <a:spLocks noGrp="1"/>
          </p:cNvSpPr>
          <p:nvPr>
            <p:ph type="sldNum" sz="quarter" idx="12"/>
          </p:nvPr>
        </p:nvSpPr>
        <p:spPr/>
        <p:txBody>
          <a:bodyPr/>
          <a:lstStyle/>
          <a:p>
            <a:fld id="{FC7D9360-03A1-4C1A-BC94-96BC9FEA36C3}" type="slidenum">
              <a:rPr kumimoji="1" lang="ja-JP" altLang="en-US" smtClean="0"/>
              <a:t>‹#›</a:t>
            </a:fld>
            <a:endParaRPr kumimoji="1" lang="ja-JP" altLang="en-US"/>
          </a:p>
        </p:txBody>
      </p:sp>
    </p:spTree>
    <p:extLst>
      <p:ext uri="{BB962C8B-B14F-4D97-AF65-F5344CB8AC3E}">
        <p14:creationId xmlns:p14="http://schemas.microsoft.com/office/powerpoint/2010/main" val="334995377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A687F009-5429-4C40-8EEE-8C3CF882F61B}"/>
              </a:ext>
            </a:extLst>
          </p:cNvPr>
          <p:cNvSpPr>
            <a:spLocks noGrp="1"/>
          </p:cNvSpPr>
          <p:nvPr>
            <p:ph type="title"/>
          </p:nvPr>
        </p:nvSpPr>
        <p:spPr/>
        <p:txBody>
          <a:bodyPr/>
          <a:lstStyle/>
          <a:p>
            <a:r>
              <a:rPr kumimoji="1" lang="ja-JP" altLang="en-US"/>
              <a:t>マスター タイトルの書式設定</a:t>
            </a:r>
          </a:p>
        </p:txBody>
      </p:sp>
      <p:sp>
        <p:nvSpPr>
          <p:cNvPr id="3" name="日付プレースホルダー 2">
            <a:extLst>
              <a:ext uri="{FF2B5EF4-FFF2-40B4-BE49-F238E27FC236}">
                <a16:creationId xmlns:a16="http://schemas.microsoft.com/office/drawing/2014/main" id="{BD833E93-80FE-4FDA-83E9-4E0707728321}"/>
              </a:ext>
            </a:extLst>
          </p:cNvPr>
          <p:cNvSpPr>
            <a:spLocks noGrp="1"/>
          </p:cNvSpPr>
          <p:nvPr>
            <p:ph type="dt" sz="half" idx="10"/>
          </p:nvPr>
        </p:nvSpPr>
        <p:spPr/>
        <p:txBody>
          <a:bodyPr/>
          <a:lstStyle/>
          <a:p>
            <a:fld id="{AC8A752B-6DBB-490C-B28E-F9CC9DF247A1}" type="datetimeFigureOut">
              <a:rPr kumimoji="1" lang="ja-JP" altLang="en-US" smtClean="0"/>
              <a:t>2020/4/21</a:t>
            </a:fld>
            <a:endParaRPr kumimoji="1" lang="ja-JP" altLang="en-US"/>
          </a:p>
        </p:txBody>
      </p:sp>
      <p:sp>
        <p:nvSpPr>
          <p:cNvPr id="4" name="フッター プレースホルダー 3">
            <a:extLst>
              <a:ext uri="{FF2B5EF4-FFF2-40B4-BE49-F238E27FC236}">
                <a16:creationId xmlns:a16="http://schemas.microsoft.com/office/drawing/2014/main" id="{02764BC7-C900-41B0-A4A5-C273E27D3A73}"/>
              </a:ext>
            </a:extLst>
          </p:cNvPr>
          <p:cNvSpPr>
            <a:spLocks noGrp="1"/>
          </p:cNvSpPr>
          <p:nvPr>
            <p:ph type="ftr" sz="quarter" idx="11"/>
          </p:nvPr>
        </p:nvSpPr>
        <p:spPr/>
        <p:txBody>
          <a:bodyPr/>
          <a:lstStyle/>
          <a:p>
            <a:endParaRPr kumimoji="1" lang="ja-JP" altLang="en-US"/>
          </a:p>
        </p:txBody>
      </p:sp>
      <p:sp>
        <p:nvSpPr>
          <p:cNvPr id="5" name="スライド番号プレースホルダー 4">
            <a:extLst>
              <a:ext uri="{FF2B5EF4-FFF2-40B4-BE49-F238E27FC236}">
                <a16:creationId xmlns:a16="http://schemas.microsoft.com/office/drawing/2014/main" id="{E2D17B54-D8CD-4945-A035-50C3506305A1}"/>
              </a:ext>
            </a:extLst>
          </p:cNvPr>
          <p:cNvSpPr>
            <a:spLocks noGrp="1"/>
          </p:cNvSpPr>
          <p:nvPr>
            <p:ph type="sldNum" sz="quarter" idx="12"/>
          </p:nvPr>
        </p:nvSpPr>
        <p:spPr/>
        <p:txBody>
          <a:bodyPr/>
          <a:lstStyle/>
          <a:p>
            <a:fld id="{FC7D9360-03A1-4C1A-BC94-96BC9FEA36C3}" type="slidenum">
              <a:rPr kumimoji="1" lang="ja-JP" altLang="en-US" smtClean="0"/>
              <a:t>‹#›</a:t>
            </a:fld>
            <a:endParaRPr kumimoji="1" lang="ja-JP" altLang="en-US"/>
          </a:p>
        </p:txBody>
      </p:sp>
    </p:spTree>
    <p:extLst>
      <p:ext uri="{BB962C8B-B14F-4D97-AF65-F5344CB8AC3E}">
        <p14:creationId xmlns:p14="http://schemas.microsoft.com/office/powerpoint/2010/main" val="189819730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a:extLst>
              <a:ext uri="{FF2B5EF4-FFF2-40B4-BE49-F238E27FC236}">
                <a16:creationId xmlns:a16="http://schemas.microsoft.com/office/drawing/2014/main" id="{7BE26574-D3CC-475A-AAFE-C25F6C223C21}"/>
              </a:ext>
            </a:extLst>
          </p:cNvPr>
          <p:cNvSpPr>
            <a:spLocks noGrp="1"/>
          </p:cNvSpPr>
          <p:nvPr>
            <p:ph type="dt" sz="half" idx="10"/>
          </p:nvPr>
        </p:nvSpPr>
        <p:spPr/>
        <p:txBody>
          <a:bodyPr/>
          <a:lstStyle/>
          <a:p>
            <a:fld id="{AC8A752B-6DBB-490C-B28E-F9CC9DF247A1}" type="datetimeFigureOut">
              <a:rPr kumimoji="1" lang="ja-JP" altLang="en-US" smtClean="0"/>
              <a:t>2020/4/21</a:t>
            </a:fld>
            <a:endParaRPr kumimoji="1" lang="ja-JP" altLang="en-US"/>
          </a:p>
        </p:txBody>
      </p:sp>
      <p:sp>
        <p:nvSpPr>
          <p:cNvPr id="3" name="フッター プレースホルダー 2">
            <a:extLst>
              <a:ext uri="{FF2B5EF4-FFF2-40B4-BE49-F238E27FC236}">
                <a16:creationId xmlns:a16="http://schemas.microsoft.com/office/drawing/2014/main" id="{EB328736-4FEB-4A67-95AE-C751740594A5}"/>
              </a:ext>
            </a:extLst>
          </p:cNvPr>
          <p:cNvSpPr>
            <a:spLocks noGrp="1"/>
          </p:cNvSpPr>
          <p:nvPr>
            <p:ph type="ftr" sz="quarter" idx="11"/>
          </p:nvPr>
        </p:nvSpPr>
        <p:spPr/>
        <p:txBody>
          <a:bodyPr/>
          <a:lstStyle/>
          <a:p>
            <a:endParaRPr kumimoji="1" lang="ja-JP" altLang="en-US"/>
          </a:p>
        </p:txBody>
      </p:sp>
      <p:sp>
        <p:nvSpPr>
          <p:cNvPr id="4" name="スライド番号プレースホルダー 3">
            <a:extLst>
              <a:ext uri="{FF2B5EF4-FFF2-40B4-BE49-F238E27FC236}">
                <a16:creationId xmlns:a16="http://schemas.microsoft.com/office/drawing/2014/main" id="{AF509D25-28ED-4ADB-AB1F-DD43D2F73049}"/>
              </a:ext>
            </a:extLst>
          </p:cNvPr>
          <p:cNvSpPr>
            <a:spLocks noGrp="1"/>
          </p:cNvSpPr>
          <p:nvPr>
            <p:ph type="sldNum" sz="quarter" idx="12"/>
          </p:nvPr>
        </p:nvSpPr>
        <p:spPr/>
        <p:txBody>
          <a:bodyPr/>
          <a:lstStyle/>
          <a:p>
            <a:fld id="{FC7D9360-03A1-4C1A-BC94-96BC9FEA36C3}" type="slidenum">
              <a:rPr kumimoji="1" lang="ja-JP" altLang="en-US" smtClean="0"/>
              <a:t>‹#›</a:t>
            </a:fld>
            <a:endParaRPr kumimoji="1" lang="ja-JP" altLang="en-US"/>
          </a:p>
        </p:txBody>
      </p:sp>
    </p:spTree>
    <p:extLst>
      <p:ext uri="{BB962C8B-B14F-4D97-AF65-F5344CB8AC3E}">
        <p14:creationId xmlns:p14="http://schemas.microsoft.com/office/powerpoint/2010/main" val="67267492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FA401087-3E0F-487B-9D0F-BE0992B4A1C3}"/>
              </a:ext>
            </a:extLst>
          </p:cNvPr>
          <p:cNvSpPr>
            <a:spLocks noGrp="1"/>
          </p:cNvSpPr>
          <p:nvPr>
            <p:ph type="title"/>
          </p:nvPr>
        </p:nvSpPr>
        <p:spPr>
          <a:xfrm>
            <a:off x="839788" y="457200"/>
            <a:ext cx="3932237" cy="1600200"/>
          </a:xfrm>
        </p:spPr>
        <p:txBody>
          <a:bodyPr anchor="b"/>
          <a:lstStyle>
            <a:lvl1pPr>
              <a:defRPr sz="3200"/>
            </a:lvl1pPr>
          </a:lstStyle>
          <a:p>
            <a:r>
              <a:rPr kumimoji="1" lang="ja-JP" altLang="en-US"/>
              <a:t>マスター タイトルの書式設定</a:t>
            </a:r>
          </a:p>
        </p:txBody>
      </p:sp>
      <p:sp>
        <p:nvSpPr>
          <p:cNvPr id="3" name="コンテンツ プレースホルダー 2">
            <a:extLst>
              <a:ext uri="{FF2B5EF4-FFF2-40B4-BE49-F238E27FC236}">
                <a16:creationId xmlns:a16="http://schemas.microsoft.com/office/drawing/2014/main" id="{A9F4057C-7FCD-4ABF-B690-8D676F3EEE7C}"/>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テキスト プレースホルダー 3">
            <a:extLst>
              <a:ext uri="{FF2B5EF4-FFF2-40B4-BE49-F238E27FC236}">
                <a16:creationId xmlns:a16="http://schemas.microsoft.com/office/drawing/2014/main" id="{9531F001-8228-4588-815A-8F79B1C169C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ja-JP" altLang="en-US"/>
              <a:t>マスター テキストの書式設定</a:t>
            </a:r>
          </a:p>
        </p:txBody>
      </p:sp>
      <p:sp>
        <p:nvSpPr>
          <p:cNvPr id="5" name="日付プレースホルダー 4">
            <a:extLst>
              <a:ext uri="{FF2B5EF4-FFF2-40B4-BE49-F238E27FC236}">
                <a16:creationId xmlns:a16="http://schemas.microsoft.com/office/drawing/2014/main" id="{5A9590EE-8F9D-46B4-8AFA-D4CF4044A3F7}"/>
              </a:ext>
            </a:extLst>
          </p:cNvPr>
          <p:cNvSpPr>
            <a:spLocks noGrp="1"/>
          </p:cNvSpPr>
          <p:nvPr>
            <p:ph type="dt" sz="half" idx="10"/>
          </p:nvPr>
        </p:nvSpPr>
        <p:spPr/>
        <p:txBody>
          <a:bodyPr/>
          <a:lstStyle/>
          <a:p>
            <a:fld id="{AC8A752B-6DBB-490C-B28E-F9CC9DF247A1}" type="datetimeFigureOut">
              <a:rPr kumimoji="1" lang="ja-JP" altLang="en-US" smtClean="0"/>
              <a:t>2020/4/21</a:t>
            </a:fld>
            <a:endParaRPr kumimoji="1" lang="ja-JP" altLang="en-US"/>
          </a:p>
        </p:txBody>
      </p:sp>
      <p:sp>
        <p:nvSpPr>
          <p:cNvPr id="6" name="フッター プレースホルダー 5">
            <a:extLst>
              <a:ext uri="{FF2B5EF4-FFF2-40B4-BE49-F238E27FC236}">
                <a16:creationId xmlns:a16="http://schemas.microsoft.com/office/drawing/2014/main" id="{68427CE2-7E1E-48B1-826A-C3935B242661}"/>
              </a:ext>
            </a:extLst>
          </p:cNvPr>
          <p:cNvSpPr>
            <a:spLocks noGrp="1"/>
          </p:cNvSpPr>
          <p:nvPr>
            <p:ph type="ftr" sz="quarter" idx="11"/>
          </p:nvPr>
        </p:nvSpPr>
        <p:spPr/>
        <p:txBody>
          <a:bodyPr/>
          <a:lstStyle/>
          <a:p>
            <a:endParaRPr kumimoji="1" lang="ja-JP" altLang="en-US"/>
          </a:p>
        </p:txBody>
      </p:sp>
      <p:sp>
        <p:nvSpPr>
          <p:cNvPr id="7" name="スライド番号プレースホルダー 6">
            <a:extLst>
              <a:ext uri="{FF2B5EF4-FFF2-40B4-BE49-F238E27FC236}">
                <a16:creationId xmlns:a16="http://schemas.microsoft.com/office/drawing/2014/main" id="{6C9CA1B4-5FC6-4851-A54E-9E24D592FBC5}"/>
              </a:ext>
            </a:extLst>
          </p:cNvPr>
          <p:cNvSpPr>
            <a:spLocks noGrp="1"/>
          </p:cNvSpPr>
          <p:nvPr>
            <p:ph type="sldNum" sz="quarter" idx="12"/>
          </p:nvPr>
        </p:nvSpPr>
        <p:spPr/>
        <p:txBody>
          <a:bodyPr/>
          <a:lstStyle/>
          <a:p>
            <a:fld id="{FC7D9360-03A1-4C1A-BC94-96BC9FEA36C3}" type="slidenum">
              <a:rPr kumimoji="1" lang="ja-JP" altLang="en-US" smtClean="0"/>
              <a:t>‹#›</a:t>
            </a:fld>
            <a:endParaRPr kumimoji="1" lang="ja-JP" altLang="en-US"/>
          </a:p>
        </p:txBody>
      </p:sp>
    </p:spTree>
    <p:extLst>
      <p:ext uri="{BB962C8B-B14F-4D97-AF65-F5344CB8AC3E}">
        <p14:creationId xmlns:p14="http://schemas.microsoft.com/office/powerpoint/2010/main" val="985665068"/>
      </p:ext>
    </p:extLst>
  </p:cSld>
  <p:clrMapOvr>
    <a:masterClrMapping/>
  </p:clrMapOvr>
  <p:extLst>
    <p:ext uri="{DCECCB84-F9BA-43D5-87BE-67443E8EF086}">
      <p15:sldGuideLst xmlns:p15="http://schemas.microsoft.com/office/powerpoint/2012/main"/>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CE3EA8F5-E503-47A9-98CB-D43B2CD4BB38}"/>
              </a:ext>
            </a:extLst>
          </p:cNvPr>
          <p:cNvSpPr>
            <a:spLocks noGrp="1"/>
          </p:cNvSpPr>
          <p:nvPr>
            <p:ph type="title"/>
          </p:nvPr>
        </p:nvSpPr>
        <p:spPr>
          <a:xfrm>
            <a:off x="839788" y="457200"/>
            <a:ext cx="3932237" cy="1600200"/>
          </a:xfrm>
        </p:spPr>
        <p:txBody>
          <a:bodyPr anchor="b"/>
          <a:lstStyle>
            <a:lvl1pPr>
              <a:defRPr sz="3200"/>
            </a:lvl1pPr>
          </a:lstStyle>
          <a:p>
            <a:r>
              <a:rPr kumimoji="1" lang="ja-JP" altLang="en-US"/>
              <a:t>マスター タイトルの書式設定</a:t>
            </a:r>
          </a:p>
        </p:txBody>
      </p:sp>
      <p:sp>
        <p:nvSpPr>
          <p:cNvPr id="3" name="図プレースホルダー 2">
            <a:extLst>
              <a:ext uri="{FF2B5EF4-FFF2-40B4-BE49-F238E27FC236}">
                <a16:creationId xmlns:a16="http://schemas.microsoft.com/office/drawing/2014/main" id="{0362EBB2-D37F-4B00-9BD5-BDC1D31FDACD}"/>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a:p>
        </p:txBody>
      </p:sp>
      <p:sp>
        <p:nvSpPr>
          <p:cNvPr id="4" name="テキスト プレースホルダー 3">
            <a:extLst>
              <a:ext uri="{FF2B5EF4-FFF2-40B4-BE49-F238E27FC236}">
                <a16:creationId xmlns:a16="http://schemas.microsoft.com/office/drawing/2014/main" id="{5332EEDD-E795-4C75-A152-D804C198798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ja-JP" altLang="en-US"/>
              <a:t>マスター テキストの書式設定</a:t>
            </a:r>
          </a:p>
        </p:txBody>
      </p:sp>
      <p:sp>
        <p:nvSpPr>
          <p:cNvPr id="5" name="日付プレースホルダー 4">
            <a:extLst>
              <a:ext uri="{FF2B5EF4-FFF2-40B4-BE49-F238E27FC236}">
                <a16:creationId xmlns:a16="http://schemas.microsoft.com/office/drawing/2014/main" id="{95EA3D17-01F5-4C18-ACAF-8C2F8B544259}"/>
              </a:ext>
            </a:extLst>
          </p:cNvPr>
          <p:cNvSpPr>
            <a:spLocks noGrp="1"/>
          </p:cNvSpPr>
          <p:nvPr>
            <p:ph type="dt" sz="half" idx="10"/>
          </p:nvPr>
        </p:nvSpPr>
        <p:spPr/>
        <p:txBody>
          <a:bodyPr/>
          <a:lstStyle/>
          <a:p>
            <a:fld id="{AC8A752B-6DBB-490C-B28E-F9CC9DF247A1}" type="datetimeFigureOut">
              <a:rPr kumimoji="1" lang="ja-JP" altLang="en-US" smtClean="0"/>
              <a:t>2020/4/21</a:t>
            </a:fld>
            <a:endParaRPr kumimoji="1" lang="ja-JP" altLang="en-US"/>
          </a:p>
        </p:txBody>
      </p:sp>
      <p:sp>
        <p:nvSpPr>
          <p:cNvPr id="6" name="フッター プレースホルダー 5">
            <a:extLst>
              <a:ext uri="{FF2B5EF4-FFF2-40B4-BE49-F238E27FC236}">
                <a16:creationId xmlns:a16="http://schemas.microsoft.com/office/drawing/2014/main" id="{A66E4776-3A93-4425-8C95-A7770CDFE889}"/>
              </a:ext>
            </a:extLst>
          </p:cNvPr>
          <p:cNvSpPr>
            <a:spLocks noGrp="1"/>
          </p:cNvSpPr>
          <p:nvPr>
            <p:ph type="ftr" sz="quarter" idx="11"/>
          </p:nvPr>
        </p:nvSpPr>
        <p:spPr/>
        <p:txBody>
          <a:bodyPr/>
          <a:lstStyle/>
          <a:p>
            <a:endParaRPr kumimoji="1" lang="ja-JP" altLang="en-US"/>
          </a:p>
        </p:txBody>
      </p:sp>
      <p:sp>
        <p:nvSpPr>
          <p:cNvPr id="7" name="スライド番号プレースホルダー 6">
            <a:extLst>
              <a:ext uri="{FF2B5EF4-FFF2-40B4-BE49-F238E27FC236}">
                <a16:creationId xmlns:a16="http://schemas.microsoft.com/office/drawing/2014/main" id="{23AE0A96-E9BB-4942-B275-439F311E8CF9}"/>
              </a:ext>
            </a:extLst>
          </p:cNvPr>
          <p:cNvSpPr>
            <a:spLocks noGrp="1"/>
          </p:cNvSpPr>
          <p:nvPr>
            <p:ph type="sldNum" sz="quarter" idx="12"/>
          </p:nvPr>
        </p:nvSpPr>
        <p:spPr/>
        <p:txBody>
          <a:bodyPr/>
          <a:lstStyle/>
          <a:p>
            <a:fld id="{FC7D9360-03A1-4C1A-BC94-96BC9FEA36C3}" type="slidenum">
              <a:rPr kumimoji="1" lang="ja-JP" altLang="en-US" smtClean="0"/>
              <a:t>‹#›</a:t>
            </a:fld>
            <a:endParaRPr kumimoji="1" lang="ja-JP" altLang="en-US"/>
          </a:p>
        </p:txBody>
      </p:sp>
    </p:spTree>
    <p:extLst>
      <p:ext uri="{BB962C8B-B14F-4D97-AF65-F5344CB8AC3E}">
        <p14:creationId xmlns:p14="http://schemas.microsoft.com/office/powerpoint/2010/main" val="272731969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ー 1">
            <a:extLst>
              <a:ext uri="{FF2B5EF4-FFF2-40B4-BE49-F238E27FC236}">
                <a16:creationId xmlns:a16="http://schemas.microsoft.com/office/drawing/2014/main" id="{D1E502EF-0832-4C58-B18C-2165722F073B}"/>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kumimoji="1" lang="ja-JP" altLang="en-US"/>
              <a:t>マスター タイトルの書式設定</a:t>
            </a:r>
          </a:p>
        </p:txBody>
      </p:sp>
      <p:sp>
        <p:nvSpPr>
          <p:cNvPr id="3" name="テキスト プレースホルダー 2">
            <a:extLst>
              <a:ext uri="{FF2B5EF4-FFF2-40B4-BE49-F238E27FC236}">
                <a16:creationId xmlns:a16="http://schemas.microsoft.com/office/drawing/2014/main" id="{ADD1C1FB-2B1F-45A3-AE3D-895DD69B911D}"/>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5E6FBB0B-37F4-4B57-877F-EF18F2A9CE53}"/>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C8A752B-6DBB-490C-B28E-F9CC9DF247A1}" type="datetimeFigureOut">
              <a:rPr kumimoji="1" lang="ja-JP" altLang="en-US" smtClean="0"/>
              <a:t>2020/4/21</a:t>
            </a:fld>
            <a:endParaRPr kumimoji="1" lang="ja-JP" altLang="en-US"/>
          </a:p>
        </p:txBody>
      </p:sp>
      <p:sp>
        <p:nvSpPr>
          <p:cNvPr id="5" name="フッター プレースホルダー 4">
            <a:extLst>
              <a:ext uri="{FF2B5EF4-FFF2-40B4-BE49-F238E27FC236}">
                <a16:creationId xmlns:a16="http://schemas.microsoft.com/office/drawing/2014/main" id="{5FC83892-915E-43A5-A0B0-884CA4D3977C}"/>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スライド番号プレースホルダー 5">
            <a:extLst>
              <a:ext uri="{FF2B5EF4-FFF2-40B4-BE49-F238E27FC236}">
                <a16:creationId xmlns:a16="http://schemas.microsoft.com/office/drawing/2014/main" id="{3455831D-8279-444D-956E-70A70481A1C1}"/>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C7D9360-03A1-4C1A-BC94-96BC9FEA36C3}" type="slidenum">
              <a:rPr kumimoji="1" lang="ja-JP" altLang="en-US" smtClean="0"/>
              <a:t>‹#›</a:t>
            </a:fld>
            <a:endParaRPr kumimoji="1" lang="ja-JP" altLang="en-US"/>
          </a:p>
        </p:txBody>
      </p:sp>
    </p:spTree>
    <p:extLst>
      <p:ext uri="{BB962C8B-B14F-4D97-AF65-F5344CB8AC3E}">
        <p14:creationId xmlns:p14="http://schemas.microsoft.com/office/powerpoint/2010/main" val="1521653533"/>
      </p:ext>
    </p:extLst>
  </p:cSld>
  <p:clrMap bg1="lt1" tx1="dk1" bg2="lt2" tx2="dk2" accent1="accent1" accent2="accent2" accent3="accent3" accent4="accent4" accent5="accent5" accent6="accent6" hlink="hlink" folHlink="folHlink"/>
  <p:sldLayoutIdLst>
    <p:sldLayoutId id="2147484075" r:id="rId1"/>
    <p:sldLayoutId id="2147484076" r:id="rId2"/>
    <p:sldLayoutId id="2147484077" r:id="rId3"/>
    <p:sldLayoutId id="2147484078" r:id="rId4"/>
    <p:sldLayoutId id="2147484079" r:id="rId5"/>
    <p:sldLayoutId id="2147484080" r:id="rId6"/>
    <p:sldLayoutId id="2147484081" r:id="rId7"/>
    <p:sldLayoutId id="2147484082" r:id="rId8"/>
    <p:sldLayoutId id="2147484083" r:id="rId9"/>
    <p:sldLayoutId id="2147484084" r:id="rId10"/>
    <p:sldLayoutId id="2147484085" r:id="rId11"/>
  </p:sldLayoutIdLst>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4.mp3"/><Relationship Id="rId1" Type="http://schemas.microsoft.com/office/2007/relationships/media" Target="../media/media4.mp3"/><Relationship Id="rId4" Type="http://schemas.openxmlformats.org/officeDocument/2006/relationships/image" Target="../media/image2.png"/></Relationships>
</file>

<file path=ppt/slides/_rels/slide11.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5.mp3"/><Relationship Id="rId1" Type="http://schemas.microsoft.com/office/2007/relationships/media" Target="../media/media5.mp3"/><Relationship Id="rId4" Type="http://schemas.openxmlformats.org/officeDocument/2006/relationships/image" Target="../media/image2.png"/></Relationships>
</file>

<file path=ppt/slides/_rels/slide12.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5.mp3"/><Relationship Id="rId1" Type="http://schemas.microsoft.com/office/2007/relationships/media" Target="../media/media5.mp3"/><Relationship Id="rId4" Type="http://schemas.openxmlformats.org/officeDocument/2006/relationships/image" Target="../media/image2.png"/></Relationships>
</file>

<file path=ppt/slides/_rels/slide13.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6.mp3"/><Relationship Id="rId1" Type="http://schemas.microsoft.com/office/2007/relationships/media" Target="../media/media6.mp3"/><Relationship Id="rId5" Type="http://schemas.openxmlformats.org/officeDocument/2006/relationships/image" Target="../media/image2.png"/><Relationship Id="rId4" Type="http://schemas.openxmlformats.org/officeDocument/2006/relationships/image" Target="../media/image3.png"/></Relationships>
</file>

<file path=ppt/slides/_rels/slide14.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6.mp3"/><Relationship Id="rId1" Type="http://schemas.microsoft.com/office/2007/relationships/media" Target="../media/media6.mp3"/><Relationship Id="rId4" Type="http://schemas.openxmlformats.org/officeDocument/2006/relationships/image" Target="../media/image2.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7.mp3"/><Relationship Id="rId1" Type="http://schemas.microsoft.com/office/2007/relationships/media" Target="../media/media7.mp3"/><Relationship Id="rId4" Type="http://schemas.openxmlformats.org/officeDocument/2006/relationships/image" Target="../media/image2.png"/></Relationships>
</file>

<file path=ppt/slides/_rels/slide17.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7.mp3"/><Relationship Id="rId1" Type="http://schemas.microsoft.com/office/2007/relationships/media" Target="../media/media7.mp3"/><Relationship Id="rId4" Type="http://schemas.openxmlformats.org/officeDocument/2006/relationships/image" Target="../media/image2.png"/></Relationships>
</file>

<file path=ppt/slides/_rels/slide18.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8.mp3"/><Relationship Id="rId1" Type="http://schemas.microsoft.com/office/2007/relationships/media" Target="../media/media8.mp3"/><Relationship Id="rId4" Type="http://schemas.openxmlformats.org/officeDocument/2006/relationships/image" Target="../media/image2.png"/></Relationships>
</file>

<file path=ppt/slides/_rels/slide19.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8.mp3"/><Relationship Id="rId1" Type="http://schemas.microsoft.com/office/2007/relationships/media" Target="../media/media8.mp3"/><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9.mp3"/><Relationship Id="rId1" Type="http://schemas.microsoft.com/office/2007/relationships/media" Target="../media/media9.mp3"/><Relationship Id="rId4" Type="http://schemas.openxmlformats.org/officeDocument/2006/relationships/image" Target="../media/image2.png"/></Relationships>
</file>

<file path=ppt/slides/_rels/slide21.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9.mp3"/><Relationship Id="rId1" Type="http://schemas.microsoft.com/office/2007/relationships/media" Target="../media/media9.mp3"/><Relationship Id="rId4" Type="http://schemas.openxmlformats.org/officeDocument/2006/relationships/image" Target="../media/image2.png"/></Relationships>
</file>

<file path=ppt/slides/_rels/slide22.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10.mp3"/><Relationship Id="rId1" Type="http://schemas.microsoft.com/office/2007/relationships/media" Target="../media/media10.mp3"/><Relationship Id="rId4" Type="http://schemas.openxmlformats.org/officeDocument/2006/relationships/image" Target="../media/image2.png"/></Relationships>
</file>

<file path=ppt/slides/_rels/slide23.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10.mp3"/><Relationship Id="rId1" Type="http://schemas.microsoft.com/office/2007/relationships/media" Target="../media/media10.mp3"/><Relationship Id="rId4" Type="http://schemas.openxmlformats.org/officeDocument/2006/relationships/image" Target="../media/image2.png"/></Relationships>
</file>

<file path=ppt/slides/_rels/slide24.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11.mp3"/><Relationship Id="rId1" Type="http://schemas.microsoft.com/office/2007/relationships/media" Target="../media/media11.mp3"/><Relationship Id="rId4" Type="http://schemas.openxmlformats.org/officeDocument/2006/relationships/image" Target="../media/image2.png"/></Relationships>
</file>

<file path=ppt/slides/_rels/slide25.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11.mp3"/><Relationship Id="rId1" Type="http://schemas.microsoft.com/office/2007/relationships/media" Target="../media/media11.mp3"/><Relationship Id="rId4" Type="http://schemas.openxmlformats.org/officeDocument/2006/relationships/image" Target="../media/image2.png"/></Relationships>
</file>

<file path=ppt/slides/_rels/slide26.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12.mp3"/><Relationship Id="rId1" Type="http://schemas.microsoft.com/office/2007/relationships/media" Target="../media/media12.mp3"/><Relationship Id="rId4" Type="http://schemas.openxmlformats.org/officeDocument/2006/relationships/image" Target="../media/image2.png"/></Relationships>
</file>

<file path=ppt/slides/_rels/slide27.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12.mp3"/><Relationship Id="rId1" Type="http://schemas.microsoft.com/office/2007/relationships/media" Target="../media/media12.mp3"/><Relationship Id="rId4" Type="http://schemas.openxmlformats.org/officeDocument/2006/relationships/image" Target="../media/image2.png"/></Relationships>
</file>

<file path=ppt/slides/_rels/slide28.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13.mp3"/><Relationship Id="rId1" Type="http://schemas.microsoft.com/office/2007/relationships/media" Target="../media/media13.mp3"/><Relationship Id="rId4" Type="http://schemas.openxmlformats.org/officeDocument/2006/relationships/image" Target="../media/image2.png"/></Relationships>
</file>

<file path=ppt/slides/_rels/slide29.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13.mp3"/><Relationship Id="rId1" Type="http://schemas.microsoft.com/office/2007/relationships/media" Target="../media/media13.mp3"/><Relationship Id="rId4" Type="http://schemas.openxmlformats.org/officeDocument/2006/relationships/image" Target="../media/image2.png"/></Relationships>
</file>

<file path=ppt/slides/_rels/slide3.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1.mp3"/><Relationship Id="rId1" Type="http://schemas.microsoft.com/office/2007/relationships/media" Target="../media/media1.mp3"/><Relationship Id="rId5" Type="http://schemas.openxmlformats.org/officeDocument/2006/relationships/image" Target="../media/image2.png"/><Relationship Id="rId4" Type="http://schemas.openxmlformats.org/officeDocument/2006/relationships/image" Target="../media/image1.png"/></Relationships>
</file>

<file path=ppt/slides/_rels/slide30.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14.mp3"/><Relationship Id="rId1" Type="http://schemas.microsoft.com/office/2007/relationships/media" Target="../media/media14.mp3"/><Relationship Id="rId4" Type="http://schemas.openxmlformats.org/officeDocument/2006/relationships/image" Target="../media/image2.png"/></Relationships>
</file>

<file path=ppt/slides/_rels/slide31.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14.mp3"/><Relationship Id="rId1" Type="http://schemas.microsoft.com/office/2007/relationships/media" Target="../media/media14.mp3"/><Relationship Id="rId4" Type="http://schemas.openxmlformats.org/officeDocument/2006/relationships/image" Target="../media/image2.png"/></Relationships>
</file>

<file path=ppt/slides/_rels/slide32.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15.mp3"/><Relationship Id="rId1" Type="http://schemas.microsoft.com/office/2007/relationships/media" Target="../media/media15.mp3"/><Relationship Id="rId4" Type="http://schemas.openxmlformats.org/officeDocument/2006/relationships/image" Target="../media/image2.png"/></Relationships>
</file>

<file path=ppt/slides/_rels/slide33.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15.mp3"/><Relationship Id="rId1" Type="http://schemas.microsoft.com/office/2007/relationships/media" Target="../media/media15.mp3"/><Relationship Id="rId4" Type="http://schemas.openxmlformats.org/officeDocument/2006/relationships/image" Target="../media/image2.png"/></Relationships>
</file>

<file path=ppt/slides/_rels/slide34.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16.mp3"/><Relationship Id="rId1" Type="http://schemas.microsoft.com/office/2007/relationships/media" Target="../media/media16.mp3"/><Relationship Id="rId4" Type="http://schemas.openxmlformats.org/officeDocument/2006/relationships/image" Target="../media/image2.png"/></Relationships>
</file>

<file path=ppt/slides/_rels/slide35.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16.mp3"/><Relationship Id="rId1" Type="http://schemas.microsoft.com/office/2007/relationships/media" Target="../media/media16.mp3"/><Relationship Id="rId4" Type="http://schemas.openxmlformats.org/officeDocument/2006/relationships/image" Target="../media/image2.png"/></Relationships>
</file>

<file path=ppt/slides/_rels/slide36.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17.mp3"/><Relationship Id="rId1" Type="http://schemas.microsoft.com/office/2007/relationships/media" Target="../media/media17.mp3"/><Relationship Id="rId5" Type="http://schemas.openxmlformats.org/officeDocument/2006/relationships/image" Target="../media/image2.png"/><Relationship Id="rId4" Type="http://schemas.openxmlformats.org/officeDocument/2006/relationships/image" Target="../media/image4.png"/></Relationships>
</file>

<file path=ppt/slides/_rels/slide37.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17.mp3"/><Relationship Id="rId1" Type="http://schemas.microsoft.com/office/2007/relationships/media" Target="../media/media17.mp3"/><Relationship Id="rId4" Type="http://schemas.openxmlformats.org/officeDocument/2006/relationships/image" Target="../media/image2.png"/></Relationships>
</file>

<file path=ppt/slides/_rels/slide38.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18.mp3"/><Relationship Id="rId1" Type="http://schemas.microsoft.com/office/2007/relationships/media" Target="../media/media18.mp3"/><Relationship Id="rId4" Type="http://schemas.openxmlformats.org/officeDocument/2006/relationships/image" Target="../media/image2.png"/></Relationships>
</file>

<file path=ppt/slides/_rels/slide39.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18.mp3"/><Relationship Id="rId1" Type="http://schemas.microsoft.com/office/2007/relationships/media" Target="../media/media18.mp3"/><Relationship Id="rId4" Type="http://schemas.openxmlformats.org/officeDocument/2006/relationships/image" Target="../media/image2.png"/></Relationships>
</file>

<file path=ppt/slides/_rels/slide4.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1.mp3"/><Relationship Id="rId1" Type="http://schemas.microsoft.com/office/2007/relationships/media" Target="../media/media1.mp3"/><Relationship Id="rId4" Type="http://schemas.openxmlformats.org/officeDocument/2006/relationships/image" Target="../media/image2.png"/></Relationships>
</file>

<file path=ppt/slides/_rels/slide40.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19.mp3"/><Relationship Id="rId1" Type="http://schemas.microsoft.com/office/2007/relationships/media" Target="../media/media19.mp3"/><Relationship Id="rId4" Type="http://schemas.openxmlformats.org/officeDocument/2006/relationships/image" Target="../media/image2.png"/></Relationships>
</file>

<file path=ppt/slides/_rels/slide41.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19.mp3"/><Relationship Id="rId1" Type="http://schemas.microsoft.com/office/2007/relationships/media" Target="../media/media19.mp3"/><Relationship Id="rId4" Type="http://schemas.openxmlformats.org/officeDocument/2006/relationships/image" Target="../media/image2.png"/></Relationships>
</file>

<file path=ppt/slides/_rels/slide5.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2.mp3"/><Relationship Id="rId1" Type="http://schemas.microsoft.com/office/2007/relationships/media" Target="../media/media2.mp3"/><Relationship Id="rId4" Type="http://schemas.openxmlformats.org/officeDocument/2006/relationships/image" Target="../media/image2.png"/></Relationships>
</file>

<file path=ppt/slides/_rels/slide6.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2.mp3"/><Relationship Id="rId1" Type="http://schemas.microsoft.com/office/2007/relationships/media" Target="../media/media2.mp3"/><Relationship Id="rId4" Type="http://schemas.openxmlformats.org/officeDocument/2006/relationships/image" Target="../media/image2.png"/></Relationships>
</file>

<file path=ppt/slides/_rels/slide7.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3.mp3"/><Relationship Id="rId1" Type="http://schemas.microsoft.com/office/2007/relationships/media" Target="../media/media3.mp3"/><Relationship Id="rId4" Type="http://schemas.openxmlformats.org/officeDocument/2006/relationships/image" Target="../media/image2.png"/></Relationships>
</file>

<file path=ppt/slides/_rels/slide8.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3.mp3"/><Relationship Id="rId1" Type="http://schemas.microsoft.com/office/2007/relationships/media" Target="../media/media3.mp3"/><Relationship Id="rId4" Type="http://schemas.openxmlformats.org/officeDocument/2006/relationships/image" Target="../media/image2.png"/></Relationships>
</file>

<file path=ppt/slides/_rels/slide9.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4.mp3"/><Relationship Id="rId1" Type="http://schemas.microsoft.com/office/2007/relationships/media" Target="../media/media4.mp3"/><Relationship Id="rId4" Type="http://schemas.openxmlformats.org/officeDocument/2006/relationships/image" Target="../media/image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5169CD03-BBE2-49BF-8B0E-701A00698A48}"/>
              </a:ext>
            </a:extLst>
          </p:cNvPr>
          <p:cNvSpPr>
            <a:spLocks noGrp="1"/>
          </p:cNvSpPr>
          <p:nvPr>
            <p:ph type="ctrTitle"/>
          </p:nvPr>
        </p:nvSpPr>
        <p:spPr>
          <a:xfrm>
            <a:off x="1524000" y="2235200"/>
            <a:ext cx="9144000" cy="2387600"/>
          </a:xfrm>
        </p:spPr>
        <p:txBody>
          <a:bodyPr/>
          <a:lstStyle/>
          <a:p>
            <a:r>
              <a:rPr kumimoji="1" lang="ja-JP" altLang="en-US" dirty="0"/>
              <a:t>センター</a:t>
            </a:r>
            <a:r>
              <a:rPr kumimoji="1" lang="en-US" altLang="ja-JP" dirty="0"/>
              <a:t>2017</a:t>
            </a:r>
            <a:r>
              <a:rPr kumimoji="1" lang="ja-JP" altLang="en-US" dirty="0"/>
              <a:t>追試</a:t>
            </a:r>
            <a:br>
              <a:rPr kumimoji="1" lang="en-US" altLang="ja-JP" dirty="0"/>
            </a:br>
            <a:r>
              <a:rPr kumimoji="1" lang="ja-JP" altLang="en-US" dirty="0"/>
              <a:t>リスニング</a:t>
            </a:r>
          </a:p>
        </p:txBody>
      </p:sp>
    </p:spTree>
    <p:extLst>
      <p:ext uri="{BB962C8B-B14F-4D97-AF65-F5344CB8AC3E}">
        <p14:creationId xmlns:p14="http://schemas.microsoft.com/office/powerpoint/2010/main" val="174789853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ー 2">
            <a:extLst>
              <a:ext uri="{FF2B5EF4-FFF2-40B4-BE49-F238E27FC236}">
                <a16:creationId xmlns:a16="http://schemas.microsoft.com/office/drawing/2014/main" id="{728AAAF4-E3AE-40B2-A3C3-E525FA59F808}"/>
              </a:ext>
            </a:extLst>
          </p:cNvPr>
          <p:cNvSpPr>
            <a:spLocks noGrp="1"/>
          </p:cNvSpPr>
          <p:nvPr>
            <p:ph idx="1"/>
          </p:nvPr>
        </p:nvSpPr>
        <p:spPr>
          <a:xfrm>
            <a:off x="271849" y="259493"/>
            <a:ext cx="11627708" cy="6104238"/>
          </a:xfrm>
        </p:spPr>
        <p:txBody>
          <a:bodyPr>
            <a:normAutofit/>
          </a:bodyPr>
          <a:lstStyle/>
          <a:p>
            <a:pPr marL="360000" indent="-360000">
              <a:lnSpc>
                <a:spcPct val="150000"/>
              </a:lnSpc>
              <a:buNone/>
            </a:pPr>
            <a:r>
              <a:rPr lang="ja-JP" altLang="en-US" sz="4000" dirty="0">
                <a:latin typeface="Century" panose="02040604050505020304" pitchFamily="18" charset="0"/>
              </a:rPr>
              <a:t>問</a:t>
            </a:r>
            <a:r>
              <a:rPr lang="en-US" altLang="ja-JP" sz="4000" dirty="0">
                <a:latin typeface="Century" panose="02040604050505020304" pitchFamily="18" charset="0"/>
              </a:rPr>
              <a:t>4 </a:t>
            </a:r>
            <a:r>
              <a:rPr lang="ja-JP" altLang="en-US" sz="4000" dirty="0">
                <a:latin typeface="Century" panose="02040604050505020304" pitchFamily="18" charset="0"/>
              </a:rPr>
              <a:t>正解 ②</a:t>
            </a:r>
            <a:endParaRPr lang="en-US" altLang="ja-JP" sz="4000" dirty="0">
              <a:latin typeface="Century" panose="02040604050505020304" pitchFamily="18" charset="0"/>
            </a:endParaRPr>
          </a:p>
          <a:p>
            <a:pPr marL="360000" indent="-360000">
              <a:lnSpc>
                <a:spcPct val="150000"/>
              </a:lnSpc>
              <a:buNone/>
            </a:pPr>
            <a:r>
              <a:rPr lang="en-US" altLang="ja-JP" sz="4000" dirty="0">
                <a:latin typeface="Century" panose="02040604050505020304" pitchFamily="18" charset="0"/>
              </a:rPr>
              <a:t>M: That’s a beautiful painting.</a:t>
            </a:r>
          </a:p>
          <a:p>
            <a:pPr marL="360000" indent="-360000">
              <a:lnSpc>
                <a:spcPct val="150000"/>
              </a:lnSpc>
              <a:buNone/>
            </a:pPr>
            <a:r>
              <a:rPr lang="en-US" altLang="ja-JP" sz="4000" dirty="0">
                <a:latin typeface="Century" panose="02040604050505020304" pitchFamily="18" charset="0"/>
              </a:rPr>
              <a:t>W: Really? I have no idea what it means.</a:t>
            </a:r>
          </a:p>
          <a:p>
            <a:pPr marL="360000" indent="-360000">
              <a:lnSpc>
                <a:spcPct val="150000"/>
              </a:lnSpc>
              <a:buNone/>
            </a:pPr>
            <a:r>
              <a:rPr lang="en-US" altLang="ja-JP" sz="4000" dirty="0">
                <a:latin typeface="Century" panose="02040604050505020304" pitchFamily="18" charset="0"/>
              </a:rPr>
              <a:t>M: You don’t? Well, anyway, the colors are wonderful.</a:t>
            </a:r>
          </a:p>
          <a:p>
            <a:pPr marL="360000" indent="-360000">
              <a:lnSpc>
                <a:spcPct val="150000"/>
              </a:lnSpc>
              <a:buNone/>
            </a:pPr>
            <a:r>
              <a:rPr lang="en-US" altLang="ja-JP" sz="4000" dirty="0">
                <a:latin typeface="Century" panose="02040604050505020304" pitchFamily="18" charset="0"/>
              </a:rPr>
              <a:t>W: True, but the painting’s too abstract for me.</a:t>
            </a:r>
          </a:p>
        </p:txBody>
      </p:sp>
      <p:pic>
        <p:nvPicPr>
          <p:cNvPr id="2" name="2017B04">
            <a:hlinkClick r:id="" action="ppaction://media"/>
            <a:extLst>
              <a:ext uri="{FF2B5EF4-FFF2-40B4-BE49-F238E27FC236}">
                <a16:creationId xmlns:a16="http://schemas.microsoft.com/office/drawing/2014/main" id="{561F2981-C95C-47B8-8501-1C8B66DF4BA4}"/>
              </a:ext>
            </a:extLst>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11310551" y="6058931"/>
            <a:ext cx="609600" cy="609600"/>
          </a:xfrm>
          <a:prstGeom prst="rect">
            <a:avLst/>
          </a:prstGeom>
        </p:spPr>
      </p:pic>
    </p:spTree>
    <p:extLst>
      <p:ext uri="{BB962C8B-B14F-4D97-AF65-F5344CB8AC3E}">
        <p14:creationId xmlns:p14="http://schemas.microsoft.com/office/powerpoint/2010/main" val="17211653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9618"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2"/>
                </p:tgtEl>
              </p:cMediaNode>
            </p:audio>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ー 2">
            <a:extLst>
              <a:ext uri="{FF2B5EF4-FFF2-40B4-BE49-F238E27FC236}">
                <a16:creationId xmlns:a16="http://schemas.microsoft.com/office/drawing/2014/main" id="{728AAAF4-E3AE-40B2-A3C3-E525FA59F808}"/>
              </a:ext>
            </a:extLst>
          </p:cNvPr>
          <p:cNvSpPr>
            <a:spLocks noGrp="1"/>
          </p:cNvSpPr>
          <p:nvPr>
            <p:ph idx="1"/>
          </p:nvPr>
        </p:nvSpPr>
        <p:spPr>
          <a:xfrm>
            <a:off x="271849" y="259493"/>
            <a:ext cx="11627708" cy="6104238"/>
          </a:xfrm>
        </p:spPr>
        <p:txBody>
          <a:bodyPr>
            <a:normAutofit/>
          </a:bodyPr>
          <a:lstStyle/>
          <a:p>
            <a:pPr marL="360000" indent="-360000">
              <a:lnSpc>
                <a:spcPct val="150000"/>
              </a:lnSpc>
              <a:buNone/>
            </a:pPr>
            <a:r>
              <a:rPr lang="ja-JP" altLang="en-US" sz="4000" dirty="0">
                <a:latin typeface="Century" panose="02040604050505020304" pitchFamily="18" charset="0"/>
              </a:rPr>
              <a:t>問</a:t>
            </a:r>
            <a:r>
              <a:rPr lang="en-US" altLang="ja-JP" sz="4000" dirty="0">
                <a:latin typeface="Century" panose="02040604050505020304" pitchFamily="18" charset="0"/>
              </a:rPr>
              <a:t>5 How old is the girl now?</a:t>
            </a:r>
          </a:p>
          <a:p>
            <a:pPr marL="360000" indent="-360000">
              <a:lnSpc>
                <a:spcPct val="150000"/>
              </a:lnSpc>
              <a:buNone/>
            </a:pPr>
            <a:r>
              <a:rPr lang="en-US" altLang="ja-JP" sz="4000" dirty="0">
                <a:latin typeface="Century" panose="02040604050505020304" pitchFamily="18" charset="0"/>
              </a:rPr>
              <a:t>① 7</a:t>
            </a:r>
          </a:p>
          <a:p>
            <a:pPr marL="360000" indent="-360000">
              <a:lnSpc>
                <a:spcPct val="150000"/>
              </a:lnSpc>
              <a:buNone/>
            </a:pPr>
            <a:r>
              <a:rPr lang="en-US" altLang="ja-JP" sz="4000" dirty="0">
                <a:latin typeface="Century" panose="02040604050505020304" pitchFamily="18" charset="0"/>
              </a:rPr>
              <a:t>② 10</a:t>
            </a:r>
          </a:p>
          <a:p>
            <a:pPr marL="360000" indent="-360000">
              <a:lnSpc>
                <a:spcPct val="150000"/>
              </a:lnSpc>
              <a:buNone/>
            </a:pPr>
            <a:r>
              <a:rPr lang="en-US" altLang="ja-JP" sz="4000" dirty="0">
                <a:latin typeface="Century" panose="02040604050505020304" pitchFamily="18" charset="0"/>
              </a:rPr>
              <a:t>③ 14</a:t>
            </a:r>
          </a:p>
          <a:p>
            <a:pPr marL="360000" indent="-360000">
              <a:lnSpc>
                <a:spcPct val="150000"/>
              </a:lnSpc>
              <a:buNone/>
            </a:pPr>
            <a:r>
              <a:rPr lang="en-US" altLang="ja-JP" sz="4000" dirty="0">
                <a:latin typeface="Century" panose="02040604050505020304" pitchFamily="18" charset="0"/>
              </a:rPr>
              <a:t>④ 17</a:t>
            </a:r>
          </a:p>
          <a:p>
            <a:pPr marL="360000" indent="-360000">
              <a:lnSpc>
                <a:spcPct val="150000"/>
              </a:lnSpc>
              <a:buNone/>
            </a:pPr>
            <a:endParaRPr lang="en-US" altLang="ja-JP" sz="4000" dirty="0">
              <a:latin typeface="Century" panose="02040604050505020304" pitchFamily="18" charset="0"/>
            </a:endParaRPr>
          </a:p>
        </p:txBody>
      </p:sp>
      <p:pic>
        <p:nvPicPr>
          <p:cNvPr id="2" name="2017B05">
            <a:hlinkClick r:id="" action="ppaction://media"/>
            <a:extLst>
              <a:ext uri="{FF2B5EF4-FFF2-40B4-BE49-F238E27FC236}">
                <a16:creationId xmlns:a16="http://schemas.microsoft.com/office/drawing/2014/main" id="{07EA35B3-765D-4E84-9A89-F1FA1DA2F92B}"/>
              </a:ext>
            </a:extLst>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11289957" y="6069226"/>
            <a:ext cx="609600" cy="609600"/>
          </a:xfrm>
          <a:prstGeom prst="rect">
            <a:avLst/>
          </a:prstGeom>
        </p:spPr>
      </p:pic>
    </p:spTree>
    <p:extLst>
      <p:ext uri="{BB962C8B-B14F-4D97-AF65-F5344CB8AC3E}">
        <p14:creationId xmlns:p14="http://schemas.microsoft.com/office/powerpoint/2010/main" val="8556732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9173"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2"/>
                </p:tgtEl>
              </p:cMediaNode>
            </p:audio>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ー 2">
            <a:extLst>
              <a:ext uri="{FF2B5EF4-FFF2-40B4-BE49-F238E27FC236}">
                <a16:creationId xmlns:a16="http://schemas.microsoft.com/office/drawing/2014/main" id="{728AAAF4-E3AE-40B2-A3C3-E525FA59F808}"/>
              </a:ext>
            </a:extLst>
          </p:cNvPr>
          <p:cNvSpPr>
            <a:spLocks noGrp="1"/>
          </p:cNvSpPr>
          <p:nvPr>
            <p:ph idx="1"/>
          </p:nvPr>
        </p:nvSpPr>
        <p:spPr>
          <a:xfrm>
            <a:off x="271849" y="259493"/>
            <a:ext cx="11627708" cy="6104238"/>
          </a:xfrm>
        </p:spPr>
        <p:txBody>
          <a:bodyPr>
            <a:normAutofit fontScale="92500"/>
          </a:bodyPr>
          <a:lstStyle/>
          <a:p>
            <a:pPr marL="360000" indent="-360000">
              <a:lnSpc>
                <a:spcPct val="150000"/>
              </a:lnSpc>
              <a:buNone/>
            </a:pPr>
            <a:r>
              <a:rPr lang="ja-JP" altLang="en-US" sz="4000" dirty="0">
                <a:latin typeface="Century" panose="02040604050505020304" pitchFamily="18" charset="0"/>
              </a:rPr>
              <a:t>問</a:t>
            </a:r>
            <a:r>
              <a:rPr lang="en-US" altLang="ja-JP" sz="4000" dirty="0">
                <a:latin typeface="Century" panose="02040604050505020304" pitchFamily="18" charset="0"/>
              </a:rPr>
              <a:t>5 </a:t>
            </a:r>
            <a:r>
              <a:rPr lang="ja-JP" altLang="en-US" sz="4000" dirty="0">
                <a:latin typeface="Century" panose="02040604050505020304" pitchFamily="18" charset="0"/>
              </a:rPr>
              <a:t>正解 ④</a:t>
            </a:r>
            <a:endParaRPr lang="en-US" altLang="ja-JP" sz="4000" dirty="0">
              <a:latin typeface="Century" panose="02040604050505020304" pitchFamily="18" charset="0"/>
            </a:endParaRPr>
          </a:p>
          <a:p>
            <a:pPr marL="360000" indent="-360000">
              <a:lnSpc>
                <a:spcPct val="150000"/>
              </a:lnSpc>
              <a:buNone/>
            </a:pPr>
            <a:r>
              <a:rPr lang="en-US" altLang="ja-JP" sz="4000" dirty="0">
                <a:latin typeface="Century" panose="02040604050505020304" pitchFamily="18" charset="0"/>
              </a:rPr>
              <a:t>M: I’m really enjoying the festival.</a:t>
            </a:r>
          </a:p>
          <a:p>
            <a:pPr marL="360000" indent="-360000">
              <a:lnSpc>
                <a:spcPct val="150000"/>
              </a:lnSpc>
              <a:buNone/>
            </a:pPr>
            <a:r>
              <a:rPr lang="en-US" altLang="ja-JP" sz="4000" dirty="0">
                <a:latin typeface="Century" panose="02040604050505020304" pitchFamily="18" charset="0"/>
              </a:rPr>
              <a:t>W: I’m glad. It’s held only once every seven years. Actually, I participated in the parade the last time.</a:t>
            </a:r>
          </a:p>
          <a:p>
            <a:pPr marL="360000" indent="-360000">
              <a:lnSpc>
                <a:spcPct val="150000"/>
              </a:lnSpc>
              <a:buNone/>
            </a:pPr>
            <a:r>
              <a:rPr lang="en-US" altLang="ja-JP" sz="4000" dirty="0">
                <a:latin typeface="Century" panose="02040604050505020304" pitchFamily="18" charset="0"/>
              </a:rPr>
              <a:t>M: Really? How old were you then?</a:t>
            </a:r>
          </a:p>
          <a:p>
            <a:pPr marL="360000" indent="-360000">
              <a:lnSpc>
                <a:spcPct val="150000"/>
              </a:lnSpc>
              <a:buNone/>
            </a:pPr>
            <a:r>
              <a:rPr lang="en-US" altLang="ja-JP" sz="4000" dirty="0">
                <a:latin typeface="Century" panose="02040604050505020304" pitchFamily="18" charset="0"/>
              </a:rPr>
              <a:t>W: Ten.</a:t>
            </a:r>
          </a:p>
        </p:txBody>
      </p:sp>
      <p:pic>
        <p:nvPicPr>
          <p:cNvPr id="2" name="2017B05">
            <a:hlinkClick r:id="" action="ppaction://media"/>
            <a:extLst>
              <a:ext uri="{FF2B5EF4-FFF2-40B4-BE49-F238E27FC236}">
                <a16:creationId xmlns:a16="http://schemas.microsoft.com/office/drawing/2014/main" id="{48559414-476D-4689-85BC-D38B06EA659A}"/>
              </a:ext>
            </a:extLst>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11289957" y="5754131"/>
            <a:ext cx="609600" cy="609600"/>
          </a:xfrm>
          <a:prstGeom prst="rect">
            <a:avLst/>
          </a:prstGeom>
        </p:spPr>
      </p:pic>
    </p:spTree>
    <p:extLst>
      <p:ext uri="{BB962C8B-B14F-4D97-AF65-F5344CB8AC3E}">
        <p14:creationId xmlns:p14="http://schemas.microsoft.com/office/powerpoint/2010/main" val="18491550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9173"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2"/>
                </p:tgtEl>
              </p:cMediaNode>
            </p:audio>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ー 2">
            <a:extLst>
              <a:ext uri="{FF2B5EF4-FFF2-40B4-BE49-F238E27FC236}">
                <a16:creationId xmlns:a16="http://schemas.microsoft.com/office/drawing/2014/main" id="{728AAAF4-E3AE-40B2-A3C3-E525FA59F808}"/>
              </a:ext>
            </a:extLst>
          </p:cNvPr>
          <p:cNvSpPr>
            <a:spLocks noGrp="1"/>
          </p:cNvSpPr>
          <p:nvPr>
            <p:ph idx="1"/>
          </p:nvPr>
        </p:nvSpPr>
        <p:spPr>
          <a:xfrm>
            <a:off x="271849" y="259493"/>
            <a:ext cx="11627708" cy="6104238"/>
          </a:xfrm>
        </p:spPr>
        <p:txBody>
          <a:bodyPr>
            <a:normAutofit/>
          </a:bodyPr>
          <a:lstStyle/>
          <a:p>
            <a:pPr marL="360000" indent="-360000">
              <a:lnSpc>
                <a:spcPct val="150000"/>
              </a:lnSpc>
              <a:buNone/>
            </a:pPr>
            <a:r>
              <a:rPr lang="ja-JP" altLang="en-US" sz="3200" dirty="0">
                <a:latin typeface="Century" panose="02040604050505020304" pitchFamily="18" charset="0"/>
              </a:rPr>
              <a:t>問</a:t>
            </a:r>
            <a:r>
              <a:rPr lang="en-US" altLang="ja-JP" sz="3200" dirty="0">
                <a:latin typeface="Century" panose="02040604050505020304" pitchFamily="18" charset="0"/>
              </a:rPr>
              <a:t>6 What does the man’s suitcase look like now?</a:t>
            </a:r>
          </a:p>
          <a:p>
            <a:pPr marL="360000" indent="-360000">
              <a:lnSpc>
                <a:spcPct val="150000"/>
              </a:lnSpc>
              <a:buNone/>
            </a:pPr>
            <a:endParaRPr lang="en-US" altLang="ja-JP" sz="3200" dirty="0">
              <a:latin typeface="Century" panose="02040604050505020304" pitchFamily="18" charset="0"/>
            </a:endParaRPr>
          </a:p>
          <a:p>
            <a:pPr marL="360000" indent="-360000">
              <a:lnSpc>
                <a:spcPct val="150000"/>
              </a:lnSpc>
              <a:buNone/>
            </a:pPr>
            <a:endParaRPr lang="en-US" altLang="ja-JP" sz="4000" dirty="0">
              <a:latin typeface="Century" panose="02040604050505020304" pitchFamily="18" charset="0"/>
            </a:endParaRPr>
          </a:p>
          <a:p>
            <a:pPr marL="360000" indent="-360000">
              <a:lnSpc>
                <a:spcPct val="150000"/>
              </a:lnSpc>
              <a:buNone/>
            </a:pPr>
            <a:endParaRPr lang="en-US" altLang="ja-JP" sz="4000" dirty="0">
              <a:latin typeface="Century" panose="02040604050505020304" pitchFamily="18" charset="0"/>
            </a:endParaRPr>
          </a:p>
        </p:txBody>
      </p:sp>
      <p:pic>
        <p:nvPicPr>
          <p:cNvPr id="8" name="図 7">
            <a:extLst>
              <a:ext uri="{FF2B5EF4-FFF2-40B4-BE49-F238E27FC236}">
                <a16:creationId xmlns:a16="http://schemas.microsoft.com/office/drawing/2014/main" id="{0096DD40-E473-4554-B07A-DD91B0F4D046}"/>
              </a:ext>
            </a:extLst>
          </p:cNvPr>
          <p:cNvPicPr>
            <a:picLocks noChangeAspect="1"/>
          </p:cNvPicPr>
          <p:nvPr/>
        </p:nvPicPr>
        <p:blipFill>
          <a:blip r:embed="rId4"/>
          <a:stretch>
            <a:fillRect/>
          </a:stretch>
        </p:blipFill>
        <p:spPr>
          <a:xfrm>
            <a:off x="3952875" y="944006"/>
            <a:ext cx="4286250" cy="5419725"/>
          </a:xfrm>
          <a:prstGeom prst="rect">
            <a:avLst/>
          </a:prstGeom>
        </p:spPr>
      </p:pic>
      <p:pic>
        <p:nvPicPr>
          <p:cNvPr id="2" name="2017B06">
            <a:hlinkClick r:id="" action="ppaction://media"/>
            <a:extLst>
              <a:ext uri="{FF2B5EF4-FFF2-40B4-BE49-F238E27FC236}">
                <a16:creationId xmlns:a16="http://schemas.microsoft.com/office/drawing/2014/main" id="{C1158FCB-583F-43E8-B4FA-18F462557AE1}"/>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11341443" y="5945658"/>
            <a:ext cx="609600" cy="609600"/>
          </a:xfrm>
          <a:prstGeom prst="rect">
            <a:avLst/>
          </a:prstGeom>
        </p:spPr>
      </p:pic>
    </p:spTree>
    <p:extLst>
      <p:ext uri="{BB962C8B-B14F-4D97-AF65-F5344CB8AC3E}">
        <p14:creationId xmlns:p14="http://schemas.microsoft.com/office/powerpoint/2010/main" val="25653571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9173"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2"/>
                </p:tgtEl>
              </p:cMediaNode>
            </p:audio>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ー 2">
            <a:extLst>
              <a:ext uri="{FF2B5EF4-FFF2-40B4-BE49-F238E27FC236}">
                <a16:creationId xmlns:a16="http://schemas.microsoft.com/office/drawing/2014/main" id="{728AAAF4-E3AE-40B2-A3C3-E525FA59F808}"/>
              </a:ext>
            </a:extLst>
          </p:cNvPr>
          <p:cNvSpPr>
            <a:spLocks noGrp="1"/>
          </p:cNvSpPr>
          <p:nvPr>
            <p:ph idx="1"/>
          </p:nvPr>
        </p:nvSpPr>
        <p:spPr>
          <a:xfrm>
            <a:off x="271849" y="259493"/>
            <a:ext cx="11627708" cy="6104238"/>
          </a:xfrm>
        </p:spPr>
        <p:txBody>
          <a:bodyPr>
            <a:normAutofit fontScale="92500"/>
          </a:bodyPr>
          <a:lstStyle/>
          <a:p>
            <a:pPr marL="360000" indent="-360000">
              <a:lnSpc>
                <a:spcPct val="150000"/>
              </a:lnSpc>
              <a:buNone/>
            </a:pPr>
            <a:r>
              <a:rPr lang="ja-JP" altLang="en-US" sz="4000" dirty="0">
                <a:latin typeface="Century" panose="02040604050505020304" pitchFamily="18" charset="0"/>
              </a:rPr>
              <a:t>問</a:t>
            </a:r>
            <a:r>
              <a:rPr lang="en-US" altLang="ja-JP" sz="4000" dirty="0">
                <a:latin typeface="Century" panose="02040604050505020304" pitchFamily="18" charset="0"/>
              </a:rPr>
              <a:t>6 </a:t>
            </a:r>
            <a:r>
              <a:rPr lang="ja-JP" altLang="en-US" sz="4000" dirty="0">
                <a:latin typeface="Century" panose="02040604050505020304" pitchFamily="18" charset="0"/>
              </a:rPr>
              <a:t>正解 ④</a:t>
            </a:r>
            <a:endParaRPr lang="en-US" altLang="ja-JP" sz="4000" dirty="0">
              <a:latin typeface="Century" panose="02040604050505020304" pitchFamily="18" charset="0"/>
            </a:endParaRPr>
          </a:p>
          <a:p>
            <a:pPr marL="360000" indent="-360000">
              <a:lnSpc>
                <a:spcPct val="150000"/>
              </a:lnSpc>
              <a:buNone/>
            </a:pPr>
            <a:r>
              <a:rPr lang="en-US" altLang="ja-JP" sz="4000" dirty="0">
                <a:latin typeface="Century" panose="02040604050505020304" pitchFamily="18" charset="0"/>
              </a:rPr>
              <a:t>W: Have you finished packing?</a:t>
            </a:r>
          </a:p>
          <a:p>
            <a:pPr marL="360000" indent="-360000">
              <a:lnSpc>
                <a:spcPct val="150000"/>
              </a:lnSpc>
              <a:buNone/>
            </a:pPr>
            <a:r>
              <a:rPr lang="en-US" altLang="ja-JP" sz="4000" dirty="0">
                <a:latin typeface="Century" panose="02040604050505020304" pitchFamily="18" charset="0"/>
              </a:rPr>
              <a:t>M: Not quite. I’ve got clothes, sunglasses, towels….</a:t>
            </a:r>
          </a:p>
          <a:p>
            <a:pPr marL="360000" indent="-360000">
              <a:lnSpc>
                <a:spcPct val="150000"/>
              </a:lnSpc>
              <a:buNone/>
            </a:pPr>
            <a:r>
              <a:rPr lang="en-US" altLang="ja-JP" sz="4000" dirty="0">
                <a:latin typeface="Century" panose="02040604050505020304" pitchFamily="18" charset="0"/>
              </a:rPr>
              <a:t>W: Doesn’t the hotel provide towels?</a:t>
            </a:r>
          </a:p>
          <a:p>
            <a:pPr marL="360000" indent="-360000">
              <a:lnSpc>
                <a:spcPct val="150000"/>
              </a:lnSpc>
              <a:buNone/>
            </a:pPr>
            <a:r>
              <a:rPr lang="en-US" altLang="ja-JP" sz="4000" dirty="0">
                <a:latin typeface="Century" panose="02040604050505020304" pitchFamily="18" charset="0"/>
              </a:rPr>
              <a:t>M: These are for the beach. Oh, I still have to get my book.</a:t>
            </a:r>
          </a:p>
        </p:txBody>
      </p:sp>
      <p:pic>
        <p:nvPicPr>
          <p:cNvPr id="2" name="2017B06">
            <a:hlinkClick r:id="" action="ppaction://media"/>
            <a:extLst>
              <a:ext uri="{FF2B5EF4-FFF2-40B4-BE49-F238E27FC236}">
                <a16:creationId xmlns:a16="http://schemas.microsoft.com/office/drawing/2014/main" id="{F436F3D7-E03C-440F-B973-8206A63EBB60}"/>
              </a:ext>
            </a:extLst>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11289957" y="5772666"/>
            <a:ext cx="609600" cy="609600"/>
          </a:xfrm>
          <a:prstGeom prst="rect">
            <a:avLst/>
          </a:prstGeom>
        </p:spPr>
      </p:pic>
    </p:spTree>
    <p:extLst>
      <p:ext uri="{BB962C8B-B14F-4D97-AF65-F5344CB8AC3E}">
        <p14:creationId xmlns:p14="http://schemas.microsoft.com/office/powerpoint/2010/main" val="5264699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9173"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2"/>
                </p:tgtEl>
              </p:cMediaNode>
            </p:audio>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ー 2">
            <a:extLst>
              <a:ext uri="{FF2B5EF4-FFF2-40B4-BE49-F238E27FC236}">
                <a16:creationId xmlns:a16="http://schemas.microsoft.com/office/drawing/2014/main" id="{728AAAF4-E3AE-40B2-A3C3-E525FA59F808}"/>
              </a:ext>
            </a:extLst>
          </p:cNvPr>
          <p:cNvSpPr>
            <a:spLocks noGrp="1"/>
          </p:cNvSpPr>
          <p:nvPr>
            <p:ph idx="1"/>
          </p:nvPr>
        </p:nvSpPr>
        <p:spPr>
          <a:xfrm>
            <a:off x="282146" y="1569308"/>
            <a:ext cx="11627708" cy="3719383"/>
          </a:xfrm>
        </p:spPr>
        <p:txBody>
          <a:bodyPr>
            <a:normAutofit/>
          </a:bodyPr>
          <a:lstStyle/>
          <a:p>
            <a:pPr marL="0" indent="0">
              <a:lnSpc>
                <a:spcPct val="150000"/>
              </a:lnSpc>
              <a:buNone/>
            </a:pPr>
            <a:r>
              <a:rPr lang="ja-JP" altLang="en-US" sz="4000" dirty="0">
                <a:latin typeface="Century" panose="02040604050505020304" pitchFamily="18" charset="0"/>
              </a:rPr>
              <a:t>問７～１３は、それぞれの問いについて対話を聞き、最後の発言に対する相手の応答として最も適切なものを、四つの選択肢（①～④）のうちから一つずつ選びなさい。</a:t>
            </a:r>
          </a:p>
        </p:txBody>
      </p:sp>
    </p:spTree>
    <p:extLst>
      <p:ext uri="{BB962C8B-B14F-4D97-AF65-F5344CB8AC3E}">
        <p14:creationId xmlns:p14="http://schemas.microsoft.com/office/powerpoint/2010/main" val="38848804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ー 2">
            <a:extLst>
              <a:ext uri="{FF2B5EF4-FFF2-40B4-BE49-F238E27FC236}">
                <a16:creationId xmlns:a16="http://schemas.microsoft.com/office/drawing/2014/main" id="{728AAAF4-E3AE-40B2-A3C3-E525FA59F808}"/>
              </a:ext>
            </a:extLst>
          </p:cNvPr>
          <p:cNvSpPr>
            <a:spLocks noGrp="1"/>
          </p:cNvSpPr>
          <p:nvPr>
            <p:ph idx="1"/>
          </p:nvPr>
        </p:nvSpPr>
        <p:spPr>
          <a:xfrm>
            <a:off x="271849" y="259493"/>
            <a:ext cx="11627708" cy="6104238"/>
          </a:xfrm>
        </p:spPr>
        <p:txBody>
          <a:bodyPr>
            <a:normAutofit/>
          </a:bodyPr>
          <a:lstStyle/>
          <a:p>
            <a:pPr marL="0" indent="0">
              <a:lnSpc>
                <a:spcPct val="150000"/>
              </a:lnSpc>
              <a:buNone/>
            </a:pPr>
            <a:r>
              <a:rPr lang="ja-JP" altLang="en-US" sz="4000" dirty="0">
                <a:latin typeface="Century" panose="02040604050505020304" pitchFamily="18" charset="0"/>
              </a:rPr>
              <a:t>問</a:t>
            </a:r>
            <a:r>
              <a:rPr lang="en-US" altLang="ja-JP" sz="4000" dirty="0">
                <a:latin typeface="Century" panose="02040604050505020304" pitchFamily="18" charset="0"/>
              </a:rPr>
              <a:t>7</a:t>
            </a:r>
          </a:p>
          <a:p>
            <a:pPr marL="0" indent="0">
              <a:lnSpc>
                <a:spcPct val="150000"/>
              </a:lnSpc>
              <a:buNone/>
            </a:pPr>
            <a:r>
              <a:rPr lang="en-US" altLang="ja-JP" sz="4000" dirty="0">
                <a:latin typeface="Century" panose="02040604050505020304" pitchFamily="18" charset="0"/>
              </a:rPr>
              <a:t>① Yeah, everybody uses email instead.</a:t>
            </a:r>
          </a:p>
          <a:p>
            <a:pPr marL="0" indent="0">
              <a:lnSpc>
                <a:spcPct val="150000"/>
              </a:lnSpc>
              <a:buNone/>
            </a:pPr>
            <a:r>
              <a:rPr lang="en-US" altLang="ja-JP" sz="4000" dirty="0">
                <a:latin typeface="Century" panose="02040604050505020304" pitchFamily="18" charset="0"/>
              </a:rPr>
              <a:t>② Yeah, I wrote a letter yesterday.</a:t>
            </a:r>
          </a:p>
          <a:p>
            <a:pPr marL="0" indent="0">
              <a:lnSpc>
                <a:spcPct val="150000"/>
              </a:lnSpc>
              <a:buNone/>
            </a:pPr>
            <a:r>
              <a:rPr lang="en-US" altLang="ja-JP" sz="4000" dirty="0">
                <a:latin typeface="Century" panose="02040604050505020304" pitchFamily="18" charset="0"/>
              </a:rPr>
              <a:t>③ Yeah, letters are delivered once a day.</a:t>
            </a:r>
          </a:p>
          <a:p>
            <a:pPr marL="0" indent="0">
              <a:lnSpc>
                <a:spcPct val="150000"/>
              </a:lnSpc>
              <a:buNone/>
            </a:pPr>
            <a:r>
              <a:rPr lang="en-US" altLang="ja-JP" sz="4000" dirty="0">
                <a:latin typeface="Century" panose="02040604050505020304" pitchFamily="18" charset="0"/>
              </a:rPr>
              <a:t>④ Yeah, Uncle John rarely sends emails.</a:t>
            </a:r>
            <a:endParaRPr lang="ja-JP" altLang="en-US" sz="4000" dirty="0">
              <a:latin typeface="Century" panose="02040604050505020304" pitchFamily="18" charset="0"/>
            </a:endParaRPr>
          </a:p>
        </p:txBody>
      </p:sp>
      <p:pic>
        <p:nvPicPr>
          <p:cNvPr id="2" name="2017B07">
            <a:hlinkClick r:id="" action="ppaction://media"/>
            <a:extLst>
              <a:ext uri="{FF2B5EF4-FFF2-40B4-BE49-F238E27FC236}">
                <a16:creationId xmlns:a16="http://schemas.microsoft.com/office/drawing/2014/main" id="{A8BE36DA-6082-4ACE-B345-1E2DDFE4AA14}"/>
              </a:ext>
            </a:extLst>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11257006" y="5754131"/>
            <a:ext cx="609600" cy="609600"/>
          </a:xfrm>
          <a:prstGeom prst="rect">
            <a:avLst/>
          </a:prstGeom>
        </p:spPr>
      </p:pic>
    </p:spTree>
    <p:extLst>
      <p:ext uri="{BB962C8B-B14F-4D97-AF65-F5344CB8AC3E}">
        <p14:creationId xmlns:p14="http://schemas.microsoft.com/office/powerpoint/2010/main" val="2297412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5124"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2"/>
                </p:tgtEl>
              </p:cMediaNode>
            </p:audio>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ー 2">
            <a:extLst>
              <a:ext uri="{FF2B5EF4-FFF2-40B4-BE49-F238E27FC236}">
                <a16:creationId xmlns:a16="http://schemas.microsoft.com/office/drawing/2014/main" id="{728AAAF4-E3AE-40B2-A3C3-E525FA59F808}"/>
              </a:ext>
            </a:extLst>
          </p:cNvPr>
          <p:cNvSpPr>
            <a:spLocks noGrp="1"/>
          </p:cNvSpPr>
          <p:nvPr>
            <p:ph idx="1"/>
          </p:nvPr>
        </p:nvSpPr>
        <p:spPr>
          <a:xfrm>
            <a:off x="271849" y="259493"/>
            <a:ext cx="11627708" cy="6104238"/>
          </a:xfrm>
        </p:spPr>
        <p:txBody>
          <a:bodyPr>
            <a:normAutofit/>
          </a:bodyPr>
          <a:lstStyle/>
          <a:p>
            <a:pPr marL="360000" indent="-360000">
              <a:lnSpc>
                <a:spcPct val="150000"/>
              </a:lnSpc>
              <a:buNone/>
            </a:pPr>
            <a:r>
              <a:rPr lang="ja-JP" altLang="en-US" sz="4000" dirty="0">
                <a:latin typeface="Century" panose="02040604050505020304" pitchFamily="18" charset="0"/>
              </a:rPr>
              <a:t>問</a:t>
            </a:r>
            <a:r>
              <a:rPr lang="en-US" altLang="ja-JP" sz="4000" dirty="0">
                <a:latin typeface="Century" panose="02040604050505020304" pitchFamily="18" charset="0"/>
              </a:rPr>
              <a:t>7 </a:t>
            </a:r>
            <a:r>
              <a:rPr lang="ja-JP" altLang="en-US" sz="4000" dirty="0">
                <a:latin typeface="Century" panose="02040604050505020304" pitchFamily="18" charset="0"/>
              </a:rPr>
              <a:t>正解 ①</a:t>
            </a:r>
            <a:endParaRPr lang="en-US" altLang="ja-JP" sz="4000" dirty="0">
              <a:latin typeface="Century" panose="02040604050505020304" pitchFamily="18" charset="0"/>
            </a:endParaRPr>
          </a:p>
          <a:p>
            <a:pPr marL="360000" indent="-360000">
              <a:lnSpc>
                <a:spcPct val="150000"/>
              </a:lnSpc>
              <a:buNone/>
            </a:pPr>
            <a:r>
              <a:rPr lang="en-US" altLang="ja-JP" sz="4000" dirty="0">
                <a:latin typeface="Century" panose="02040604050505020304" pitchFamily="18" charset="0"/>
              </a:rPr>
              <a:t>W: Did you write a letter to your Uncle John?</a:t>
            </a:r>
          </a:p>
          <a:p>
            <a:pPr marL="360000" indent="-360000">
              <a:lnSpc>
                <a:spcPct val="150000"/>
              </a:lnSpc>
              <a:buNone/>
            </a:pPr>
            <a:r>
              <a:rPr lang="en-US" altLang="ja-JP" sz="4000" dirty="0">
                <a:latin typeface="Century" panose="02040604050505020304" pitchFamily="18" charset="0"/>
              </a:rPr>
              <a:t>M: No, but I sent an email. Grandma, nobody writes letters anymore.</a:t>
            </a:r>
          </a:p>
          <a:p>
            <a:pPr marL="360000" indent="-360000">
              <a:lnSpc>
                <a:spcPct val="150000"/>
              </a:lnSpc>
              <a:buNone/>
            </a:pPr>
            <a:r>
              <a:rPr lang="en-US" altLang="ja-JP" sz="4000" dirty="0">
                <a:latin typeface="Century" panose="02040604050505020304" pitchFamily="18" charset="0"/>
              </a:rPr>
              <a:t>W: Really? Is that so?</a:t>
            </a:r>
          </a:p>
        </p:txBody>
      </p:sp>
      <p:pic>
        <p:nvPicPr>
          <p:cNvPr id="2" name="2017B07">
            <a:hlinkClick r:id="" action="ppaction://media"/>
            <a:extLst>
              <a:ext uri="{FF2B5EF4-FFF2-40B4-BE49-F238E27FC236}">
                <a16:creationId xmlns:a16="http://schemas.microsoft.com/office/drawing/2014/main" id="{B9789E64-5A80-4991-BFF7-94DB4A2623D3}"/>
              </a:ext>
            </a:extLst>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11289957" y="5988907"/>
            <a:ext cx="609600" cy="609600"/>
          </a:xfrm>
          <a:prstGeom prst="rect">
            <a:avLst/>
          </a:prstGeom>
        </p:spPr>
      </p:pic>
    </p:spTree>
    <p:extLst>
      <p:ext uri="{BB962C8B-B14F-4D97-AF65-F5344CB8AC3E}">
        <p14:creationId xmlns:p14="http://schemas.microsoft.com/office/powerpoint/2010/main" val="7821934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5124"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2"/>
                </p:tgtEl>
              </p:cMediaNode>
            </p:audio>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ー 2">
            <a:extLst>
              <a:ext uri="{FF2B5EF4-FFF2-40B4-BE49-F238E27FC236}">
                <a16:creationId xmlns:a16="http://schemas.microsoft.com/office/drawing/2014/main" id="{728AAAF4-E3AE-40B2-A3C3-E525FA59F808}"/>
              </a:ext>
            </a:extLst>
          </p:cNvPr>
          <p:cNvSpPr>
            <a:spLocks noGrp="1"/>
          </p:cNvSpPr>
          <p:nvPr>
            <p:ph idx="1"/>
          </p:nvPr>
        </p:nvSpPr>
        <p:spPr>
          <a:xfrm>
            <a:off x="271849" y="259493"/>
            <a:ext cx="11627708" cy="6104238"/>
          </a:xfrm>
        </p:spPr>
        <p:txBody>
          <a:bodyPr>
            <a:normAutofit/>
          </a:bodyPr>
          <a:lstStyle/>
          <a:p>
            <a:pPr marL="360000" indent="-360000">
              <a:lnSpc>
                <a:spcPct val="150000"/>
              </a:lnSpc>
              <a:buNone/>
            </a:pPr>
            <a:r>
              <a:rPr lang="ja-JP" altLang="en-US" sz="4000" dirty="0">
                <a:latin typeface="Century" panose="02040604050505020304" pitchFamily="18" charset="0"/>
              </a:rPr>
              <a:t>問</a:t>
            </a:r>
            <a:r>
              <a:rPr lang="en-US" altLang="ja-JP" sz="4000" dirty="0">
                <a:latin typeface="Century" panose="02040604050505020304" pitchFamily="18" charset="0"/>
              </a:rPr>
              <a:t>8</a:t>
            </a:r>
          </a:p>
          <a:p>
            <a:pPr marL="360000" indent="-360000">
              <a:lnSpc>
                <a:spcPct val="150000"/>
              </a:lnSpc>
              <a:buNone/>
            </a:pPr>
            <a:r>
              <a:rPr lang="en-US" altLang="ja-JP" sz="4000" dirty="0">
                <a:latin typeface="Century" panose="02040604050505020304" pitchFamily="18" charset="0"/>
              </a:rPr>
              <a:t>① But we celebrate annually.</a:t>
            </a:r>
          </a:p>
          <a:p>
            <a:pPr marL="360000" indent="-360000">
              <a:lnSpc>
                <a:spcPct val="150000"/>
              </a:lnSpc>
              <a:buNone/>
            </a:pPr>
            <a:r>
              <a:rPr lang="en-US" altLang="ja-JP" sz="4000" dirty="0">
                <a:latin typeface="Century" panose="02040604050505020304" pitchFamily="18" charset="0"/>
              </a:rPr>
              <a:t>② But we went to one last time.</a:t>
            </a:r>
          </a:p>
          <a:p>
            <a:pPr marL="360000" indent="-360000">
              <a:lnSpc>
                <a:spcPct val="150000"/>
              </a:lnSpc>
              <a:buNone/>
            </a:pPr>
            <a:r>
              <a:rPr lang="en-US" altLang="ja-JP" sz="4000" dirty="0">
                <a:latin typeface="Century" panose="02040604050505020304" pitchFamily="18" charset="0"/>
              </a:rPr>
              <a:t>③ I will look around the restaurant.</a:t>
            </a:r>
          </a:p>
          <a:p>
            <a:pPr marL="360000" indent="-360000">
              <a:lnSpc>
                <a:spcPct val="150000"/>
              </a:lnSpc>
              <a:buNone/>
            </a:pPr>
            <a:r>
              <a:rPr lang="en-US" altLang="ja-JP" sz="4000" dirty="0">
                <a:latin typeface="Century" panose="02040604050505020304" pitchFamily="18" charset="0"/>
              </a:rPr>
              <a:t>④ I would prefer making it online.</a:t>
            </a:r>
          </a:p>
        </p:txBody>
      </p:sp>
      <p:pic>
        <p:nvPicPr>
          <p:cNvPr id="2" name="2017B08">
            <a:hlinkClick r:id="" action="ppaction://media"/>
            <a:extLst>
              <a:ext uri="{FF2B5EF4-FFF2-40B4-BE49-F238E27FC236}">
                <a16:creationId xmlns:a16="http://schemas.microsoft.com/office/drawing/2014/main" id="{19C0B9F7-A8B1-4CE8-9E89-19DDA8EBAEA4}"/>
              </a:ext>
            </a:extLst>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11289957" y="5988907"/>
            <a:ext cx="609600" cy="609600"/>
          </a:xfrm>
          <a:prstGeom prst="rect">
            <a:avLst/>
          </a:prstGeom>
        </p:spPr>
      </p:pic>
    </p:spTree>
    <p:extLst>
      <p:ext uri="{BB962C8B-B14F-4D97-AF65-F5344CB8AC3E}">
        <p14:creationId xmlns:p14="http://schemas.microsoft.com/office/powerpoint/2010/main" val="25438153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4236"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2"/>
                </p:tgtEl>
              </p:cMediaNode>
            </p:audio>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ー 2">
            <a:extLst>
              <a:ext uri="{FF2B5EF4-FFF2-40B4-BE49-F238E27FC236}">
                <a16:creationId xmlns:a16="http://schemas.microsoft.com/office/drawing/2014/main" id="{728AAAF4-E3AE-40B2-A3C3-E525FA59F808}"/>
              </a:ext>
            </a:extLst>
          </p:cNvPr>
          <p:cNvSpPr>
            <a:spLocks noGrp="1"/>
          </p:cNvSpPr>
          <p:nvPr>
            <p:ph idx="1"/>
          </p:nvPr>
        </p:nvSpPr>
        <p:spPr>
          <a:xfrm>
            <a:off x="271849" y="259493"/>
            <a:ext cx="11627708" cy="6104238"/>
          </a:xfrm>
        </p:spPr>
        <p:txBody>
          <a:bodyPr>
            <a:normAutofit/>
          </a:bodyPr>
          <a:lstStyle/>
          <a:p>
            <a:pPr marL="360000" indent="-360000">
              <a:lnSpc>
                <a:spcPct val="150000"/>
              </a:lnSpc>
              <a:buNone/>
            </a:pPr>
            <a:r>
              <a:rPr lang="ja-JP" altLang="en-US" sz="4000" dirty="0">
                <a:latin typeface="Century" panose="02040604050505020304" pitchFamily="18" charset="0"/>
              </a:rPr>
              <a:t>問</a:t>
            </a:r>
            <a:r>
              <a:rPr lang="en-US" altLang="ja-JP" sz="4000" dirty="0">
                <a:latin typeface="Century" panose="02040604050505020304" pitchFamily="18" charset="0"/>
              </a:rPr>
              <a:t>8 </a:t>
            </a:r>
            <a:r>
              <a:rPr lang="ja-JP" altLang="en-US" sz="4000" dirty="0">
                <a:latin typeface="Century" panose="02040604050505020304" pitchFamily="18" charset="0"/>
              </a:rPr>
              <a:t>正解 ②</a:t>
            </a:r>
            <a:endParaRPr lang="en-US" altLang="ja-JP" sz="4000" dirty="0">
              <a:latin typeface="Century" panose="02040604050505020304" pitchFamily="18" charset="0"/>
            </a:endParaRPr>
          </a:p>
          <a:p>
            <a:pPr marL="360000" indent="-360000">
              <a:lnSpc>
                <a:spcPct val="150000"/>
              </a:lnSpc>
              <a:buNone/>
            </a:pPr>
            <a:r>
              <a:rPr lang="en-US" altLang="ja-JP" sz="4000" dirty="0">
                <a:latin typeface="Century" panose="02040604050505020304" pitchFamily="18" charset="0"/>
              </a:rPr>
              <a:t>W: You’ve been on the computer for a long time tonight.</a:t>
            </a:r>
          </a:p>
          <a:p>
            <a:pPr marL="360000" indent="-360000">
              <a:lnSpc>
                <a:spcPct val="150000"/>
              </a:lnSpc>
              <a:buNone/>
            </a:pPr>
            <a:r>
              <a:rPr lang="en-US" altLang="ja-JP" sz="4000" dirty="0">
                <a:latin typeface="Century" panose="02040604050505020304" pitchFamily="18" charset="0"/>
              </a:rPr>
              <a:t>M: I’m trying to find a restaurant for our anniversary dinner.</a:t>
            </a:r>
          </a:p>
          <a:p>
            <a:pPr marL="360000" indent="-360000">
              <a:lnSpc>
                <a:spcPct val="150000"/>
              </a:lnSpc>
              <a:buNone/>
            </a:pPr>
            <a:r>
              <a:rPr lang="en-US" altLang="ja-JP" sz="4000" dirty="0">
                <a:latin typeface="Century" panose="02040604050505020304" pitchFamily="18" charset="0"/>
              </a:rPr>
              <a:t>W: How about an Italian place?</a:t>
            </a:r>
          </a:p>
        </p:txBody>
      </p:sp>
      <p:pic>
        <p:nvPicPr>
          <p:cNvPr id="2" name="2017B08">
            <a:hlinkClick r:id="" action="ppaction://media"/>
            <a:extLst>
              <a:ext uri="{FF2B5EF4-FFF2-40B4-BE49-F238E27FC236}">
                <a16:creationId xmlns:a16="http://schemas.microsoft.com/office/drawing/2014/main" id="{D6B14D5A-13A9-44C6-9FF2-0AB806ADFE0F}"/>
              </a:ext>
            </a:extLst>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11289957" y="5988907"/>
            <a:ext cx="609600" cy="609600"/>
          </a:xfrm>
          <a:prstGeom prst="rect">
            <a:avLst/>
          </a:prstGeom>
        </p:spPr>
      </p:pic>
    </p:spTree>
    <p:extLst>
      <p:ext uri="{BB962C8B-B14F-4D97-AF65-F5344CB8AC3E}">
        <p14:creationId xmlns:p14="http://schemas.microsoft.com/office/powerpoint/2010/main" val="11208142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4236"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2"/>
                </p:tgtEl>
              </p:cMediaNode>
            </p:audio>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ー 2">
            <a:extLst>
              <a:ext uri="{FF2B5EF4-FFF2-40B4-BE49-F238E27FC236}">
                <a16:creationId xmlns:a16="http://schemas.microsoft.com/office/drawing/2014/main" id="{728AAAF4-E3AE-40B2-A3C3-E525FA59F808}"/>
              </a:ext>
            </a:extLst>
          </p:cNvPr>
          <p:cNvSpPr>
            <a:spLocks noGrp="1"/>
          </p:cNvSpPr>
          <p:nvPr>
            <p:ph idx="1"/>
          </p:nvPr>
        </p:nvSpPr>
        <p:spPr>
          <a:xfrm>
            <a:off x="282146" y="2267465"/>
            <a:ext cx="11627708" cy="2323069"/>
          </a:xfrm>
        </p:spPr>
        <p:txBody>
          <a:bodyPr>
            <a:normAutofit/>
          </a:bodyPr>
          <a:lstStyle/>
          <a:p>
            <a:pPr marL="0" indent="0" algn="just">
              <a:buNone/>
            </a:pPr>
            <a:r>
              <a:rPr lang="ja-JP" altLang="en-US" sz="4000" dirty="0"/>
              <a:t>第</a:t>
            </a:r>
            <a:r>
              <a:rPr lang="en-US" altLang="ja-JP" sz="4000" dirty="0"/>
              <a:t>1</a:t>
            </a:r>
            <a:r>
              <a:rPr lang="ja-JP" altLang="en-US" sz="4000" dirty="0"/>
              <a:t>問は問</a:t>
            </a:r>
            <a:r>
              <a:rPr lang="en-US" altLang="ja-JP" sz="4000" dirty="0"/>
              <a:t>1</a:t>
            </a:r>
            <a:r>
              <a:rPr lang="ja-JP" altLang="en-US" sz="4000" dirty="0"/>
              <a:t>から問</a:t>
            </a:r>
            <a:r>
              <a:rPr lang="en-US" altLang="ja-JP" sz="4000" dirty="0"/>
              <a:t>6</a:t>
            </a:r>
            <a:r>
              <a:rPr lang="ja-JP" altLang="en-US" sz="4000" dirty="0" err="1"/>
              <a:t>までの</a:t>
            </a:r>
            <a:r>
              <a:rPr lang="en-US" altLang="ja-JP" sz="4000" dirty="0"/>
              <a:t>6</a:t>
            </a:r>
            <a:r>
              <a:rPr lang="ja-JP" altLang="en-US" sz="4000" dirty="0"/>
              <a:t>問です。それぞれの問いについて対話を聞き、答えとして最も適切なものを、四つの選択肢</a:t>
            </a:r>
            <a:r>
              <a:rPr lang="en-US" altLang="ja-JP" sz="4000" dirty="0"/>
              <a:t>(①~④)</a:t>
            </a:r>
            <a:r>
              <a:rPr lang="ja-JP" altLang="en-US" sz="4000" dirty="0"/>
              <a:t>のうちから一つずつ選びなさい。</a:t>
            </a:r>
            <a:endParaRPr kumimoji="1" lang="ja-JP" altLang="en-US" sz="4000" dirty="0"/>
          </a:p>
        </p:txBody>
      </p:sp>
    </p:spTree>
    <p:extLst>
      <p:ext uri="{BB962C8B-B14F-4D97-AF65-F5344CB8AC3E}">
        <p14:creationId xmlns:p14="http://schemas.microsoft.com/office/powerpoint/2010/main" val="364345668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ー 2">
            <a:extLst>
              <a:ext uri="{FF2B5EF4-FFF2-40B4-BE49-F238E27FC236}">
                <a16:creationId xmlns:a16="http://schemas.microsoft.com/office/drawing/2014/main" id="{728AAAF4-E3AE-40B2-A3C3-E525FA59F808}"/>
              </a:ext>
            </a:extLst>
          </p:cNvPr>
          <p:cNvSpPr>
            <a:spLocks noGrp="1"/>
          </p:cNvSpPr>
          <p:nvPr>
            <p:ph idx="1"/>
          </p:nvPr>
        </p:nvSpPr>
        <p:spPr>
          <a:xfrm>
            <a:off x="271849" y="259493"/>
            <a:ext cx="11627708" cy="6104238"/>
          </a:xfrm>
        </p:spPr>
        <p:txBody>
          <a:bodyPr>
            <a:normAutofit/>
          </a:bodyPr>
          <a:lstStyle/>
          <a:p>
            <a:pPr marL="360000" indent="-360000">
              <a:lnSpc>
                <a:spcPct val="150000"/>
              </a:lnSpc>
              <a:buNone/>
            </a:pPr>
            <a:r>
              <a:rPr lang="ja-JP" altLang="en-US" sz="4000" dirty="0">
                <a:latin typeface="Century" panose="02040604050505020304" pitchFamily="18" charset="0"/>
              </a:rPr>
              <a:t>問</a:t>
            </a:r>
            <a:r>
              <a:rPr lang="en-US" altLang="ja-JP" sz="4000" dirty="0">
                <a:latin typeface="Century" panose="02040604050505020304" pitchFamily="18" charset="0"/>
              </a:rPr>
              <a:t>9</a:t>
            </a:r>
          </a:p>
          <a:p>
            <a:pPr marL="360000" indent="-360000">
              <a:lnSpc>
                <a:spcPct val="150000"/>
              </a:lnSpc>
              <a:buNone/>
            </a:pPr>
            <a:r>
              <a:rPr lang="en-US" altLang="ja-JP" sz="4000" dirty="0">
                <a:latin typeface="Century" panose="02040604050505020304" pitchFamily="18" charset="0"/>
              </a:rPr>
              <a:t>① She failed to make a sign.</a:t>
            </a:r>
          </a:p>
          <a:p>
            <a:pPr marL="360000" indent="-360000">
              <a:lnSpc>
                <a:spcPct val="150000"/>
              </a:lnSpc>
              <a:buNone/>
            </a:pPr>
            <a:r>
              <a:rPr lang="en-US" altLang="ja-JP" sz="4000" dirty="0">
                <a:latin typeface="Century" panose="02040604050505020304" pitchFamily="18" charset="0"/>
              </a:rPr>
              <a:t>② She probably came here.</a:t>
            </a:r>
          </a:p>
          <a:p>
            <a:pPr marL="360000" indent="-360000">
              <a:lnSpc>
                <a:spcPct val="150000"/>
              </a:lnSpc>
              <a:buNone/>
            </a:pPr>
            <a:r>
              <a:rPr lang="en-US" altLang="ja-JP" sz="4000" dirty="0">
                <a:latin typeface="Century" panose="02040604050505020304" pitchFamily="18" charset="0"/>
              </a:rPr>
              <a:t>③ She should be right back.</a:t>
            </a:r>
          </a:p>
          <a:p>
            <a:pPr marL="360000" indent="-360000">
              <a:lnSpc>
                <a:spcPct val="150000"/>
              </a:lnSpc>
              <a:buNone/>
            </a:pPr>
            <a:r>
              <a:rPr lang="en-US" altLang="ja-JP" sz="4000" dirty="0">
                <a:latin typeface="Century" panose="02040604050505020304" pitchFamily="18" charset="0"/>
              </a:rPr>
              <a:t>④ She’s already gotten rid of it.</a:t>
            </a:r>
          </a:p>
        </p:txBody>
      </p:sp>
      <p:pic>
        <p:nvPicPr>
          <p:cNvPr id="2" name="2017B09">
            <a:hlinkClick r:id="" action="ppaction://media"/>
            <a:extLst>
              <a:ext uri="{FF2B5EF4-FFF2-40B4-BE49-F238E27FC236}">
                <a16:creationId xmlns:a16="http://schemas.microsoft.com/office/drawing/2014/main" id="{F30CFA94-6159-4A59-9D24-EB5A906E53B0}"/>
              </a:ext>
            </a:extLst>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11207579" y="5988907"/>
            <a:ext cx="609600" cy="609600"/>
          </a:xfrm>
          <a:prstGeom prst="rect">
            <a:avLst/>
          </a:prstGeom>
        </p:spPr>
      </p:pic>
    </p:spTree>
    <p:extLst>
      <p:ext uri="{BB962C8B-B14F-4D97-AF65-F5344CB8AC3E}">
        <p14:creationId xmlns:p14="http://schemas.microsoft.com/office/powerpoint/2010/main" val="38075960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3165"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2"/>
                </p:tgtEl>
              </p:cMediaNode>
            </p:audio>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ー 2">
            <a:extLst>
              <a:ext uri="{FF2B5EF4-FFF2-40B4-BE49-F238E27FC236}">
                <a16:creationId xmlns:a16="http://schemas.microsoft.com/office/drawing/2014/main" id="{728AAAF4-E3AE-40B2-A3C3-E525FA59F808}"/>
              </a:ext>
            </a:extLst>
          </p:cNvPr>
          <p:cNvSpPr>
            <a:spLocks noGrp="1"/>
          </p:cNvSpPr>
          <p:nvPr>
            <p:ph idx="1"/>
          </p:nvPr>
        </p:nvSpPr>
        <p:spPr>
          <a:xfrm>
            <a:off x="271849" y="259493"/>
            <a:ext cx="11627708" cy="6104238"/>
          </a:xfrm>
        </p:spPr>
        <p:txBody>
          <a:bodyPr>
            <a:normAutofit/>
          </a:bodyPr>
          <a:lstStyle/>
          <a:p>
            <a:pPr marL="360000" indent="-360000">
              <a:lnSpc>
                <a:spcPct val="150000"/>
              </a:lnSpc>
              <a:buNone/>
            </a:pPr>
            <a:r>
              <a:rPr lang="ja-JP" altLang="en-US" sz="4000" dirty="0">
                <a:latin typeface="Century" panose="02040604050505020304" pitchFamily="18" charset="0"/>
              </a:rPr>
              <a:t>問</a:t>
            </a:r>
            <a:r>
              <a:rPr lang="en-US" altLang="ja-JP" sz="4000" dirty="0">
                <a:latin typeface="Century" panose="02040604050505020304" pitchFamily="18" charset="0"/>
              </a:rPr>
              <a:t>9 </a:t>
            </a:r>
            <a:r>
              <a:rPr lang="ja-JP" altLang="en-US" sz="4000" dirty="0">
                <a:latin typeface="Century" panose="02040604050505020304" pitchFamily="18" charset="0"/>
              </a:rPr>
              <a:t>正解 ③</a:t>
            </a:r>
            <a:endParaRPr lang="en-US" altLang="ja-JP" sz="4000" dirty="0">
              <a:latin typeface="Century" panose="02040604050505020304" pitchFamily="18" charset="0"/>
            </a:endParaRPr>
          </a:p>
          <a:p>
            <a:pPr marL="360000" indent="-360000">
              <a:lnSpc>
                <a:spcPct val="150000"/>
              </a:lnSpc>
              <a:buNone/>
            </a:pPr>
            <a:r>
              <a:rPr lang="en-US" altLang="ja-JP" sz="4000" dirty="0">
                <a:latin typeface="Century" panose="02040604050505020304" pitchFamily="18" charset="0"/>
              </a:rPr>
              <a:t>W: So, where’s the boss?</a:t>
            </a:r>
          </a:p>
          <a:p>
            <a:pPr marL="360000" indent="-360000">
              <a:lnSpc>
                <a:spcPct val="150000"/>
              </a:lnSpc>
              <a:buNone/>
            </a:pPr>
            <a:r>
              <a:rPr lang="en-US" altLang="ja-JP" sz="4000" dirty="0">
                <a:latin typeface="Century" panose="02040604050505020304" pitchFamily="18" charset="0"/>
              </a:rPr>
              <a:t>M: I don’t know. She was just here.</a:t>
            </a:r>
          </a:p>
          <a:p>
            <a:pPr marL="360000" indent="-360000">
              <a:lnSpc>
                <a:spcPct val="150000"/>
              </a:lnSpc>
              <a:buNone/>
            </a:pPr>
            <a:r>
              <a:rPr lang="en-US" altLang="ja-JP" sz="4000" dirty="0">
                <a:latin typeface="Century" panose="02040604050505020304" pitchFamily="18" charset="0"/>
              </a:rPr>
              <a:t>W: I need to get her signature on this form.</a:t>
            </a:r>
          </a:p>
        </p:txBody>
      </p:sp>
      <p:pic>
        <p:nvPicPr>
          <p:cNvPr id="2" name="2017B09">
            <a:hlinkClick r:id="" action="ppaction://media"/>
            <a:extLst>
              <a:ext uri="{FF2B5EF4-FFF2-40B4-BE49-F238E27FC236}">
                <a16:creationId xmlns:a16="http://schemas.microsoft.com/office/drawing/2014/main" id="{8EE55C55-78C2-479A-80D2-7694ED1D5BEE}"/>
              </a:ext>
            </a:extLst>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11269362" y="5988907"/>
            <a:ext cx="609600" cy="609600"/>
          </a:xfrm>
          <a:prstGeom prst="rect">
            <a:avLst/>
          </a:prstGeom>
        </p:spPr>
      </p:pic>
    </p:spTree>
    <p:extLst>
      <p:ext uri="{BB962C8B-B14F-4D97-AF65-F5344CB8AC3E}">
        <p14:creationId xmlns:p14="http://schemas.microsoft.com/office/powerpoint/2010/main" val="13698903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3165"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2"/>
                </p:tgtEl>
              </p:cMediaNode>
            </p:audio>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ー 2">
            <a:extLst>
              <a:ext uri="{FF2B5EF4-FFF2-40B4-BE49-F238E27FC236}">
                <a16:creationId xmlns:a16="http://schemas.microsoft.com/office/drawing/2014/main" id="{728AAAF4-E3AE-40B2-A3C3-E525FA59F808}"/>
              </a:ext>
            </a:extLst>
          </p:cNvPr>
          <p:cNvSpPr>
            <a:spLocks noGrp="1"/>
          </p:cNvSpPr>
          <p:nvPr>
            <p:ph idx="1"/>
          </p:nvPr>
        </p:nvSpPr>
        <p:spPr>
          <a:xfrm>
            <a:off x="271849" y="259493"/>
            <a:ext cx="11627708" cy="6104238"/>
          </a:xfrm>
        </p:spPr>
        <p:txBody>
          <a:bodyPr>
            <a:normAutofit/>
          </a:bodyPr>
          <a:lstStyle/>
          <a:p>
            <a:pPr marL="360000" indent="-360000">
              <a:lnSpc>
                <a:spcPct val="150000"/>
              </a:lnSpc>
              <a:buNone/>
            </a:pPr>
            <a:r>
              <a:rPr lang="ja-JP" altLang="en-US" sz="4000" dirty="0">
                <a:latin typeface="Century" panose="02040604050505020304" pitchFamily="18" charset="0"/>
              </a:rPr>
              <a:t>問</a:t>
            </a:r>
            <a:r>
              <a:rPr lang="en-US" altLang="ja-JP" sz="4000" dirty="0">
                <a:latin typeface="Century" panose="02040604050505020304" pitchFamily="18" charset="0"/>
              </a:rPr>
              <a:t>10</a:t>
            </a:r>
          </a:p>
          <a:p>
            <a:pPr marL="360000" indent="-360000">
              <a:lnSpc>
                <a:spcPct val="150000"/>
              </a:lnSpc>
              <a:buNone/>
            </a:pPr>
            <a:r>
              <a:rPr lang="en-US" altLang="ja-JP" sz="4000" dirty="0">
                <a:latin typeface="Century" panose="02040604050505020304" pitchFamily="18" charset="0"/>
              </a:rPr>
              <a:t>① Oh, I’ll let you know if I can.</a:t>
            </a:r>
          </a:p>
          <a:p>
            <a:pPr marL="360000" indent="-360000">
              <a:lnSpc>
                <a:spcPct val="150000"/>
              </a:lnSpc>
              <a:buNone/>
            </a:pPr>
            <a:r>
              <a:rPr lang="en-US" altLang="ja-JP" sz="4000" dirty="0">
                <a:latin typeface="Century" panose="02040604050505020304" pitchFamily="18" charset="0"/>
              </a:rPr>
              <a:t>② So, have you ever played over there?</a:t>
            </a:r>
          </a:p>
          <a:p>
            <a:pPr marL="360000" indent="-360000">
              <a:lnSpc>
                <a:spcPct val="150000"/>
              </a:lnSpc>
              <a:buNone/>
            </a:pPr>
            <a:r>
              <a:rPr lang="en-US" altLang="ja-JP" sz="4000" dirty="0">
                <a:latin typeface="Century" panose="02040604050505020304" pitchFamily="18" charset="0"/>
              </a:rPr>
              <a:t>③ Sure, why don’t you give it a try?</a:t>
            </a:r>
          </a:p>
          <a:p>
            <a:pPr marL="360000" indent="-360000">
              <a:lnSpc>
                <a:spcPct val="150000"/>
              </a:lnSpc>
              <a:buNone/>
            </a:pPr>
            <a:r>
              <a:rPr lang="en-US" altLang="ja-JP" sz="4000" dirty="0">
                <a:latin typeface="Century" panose="02040604050505020304" pitchFamily="18" charset="0"/>
              </a:rPr>
              <a:t>④ Then, I’ll be wondering about it.</a:t>
            </a:r>
          </a:p>
        </p:txBody>
      </p:sp>
      <p:pic>
        <p:nvPicPr>
          <p:cNvPr id="2" name="2017B10">
            <a:hlinkClick r:id="" action="ppaction://media"/>
            <a:extLst>
              <a:ext uri="{FF2B5EF4-FFF2-40B4-BE49-F238E27FC236}">
                <a16:creationId xmlns:a16="http://schemas.microsoft.com/office/drawing/2014/main" id="{7C95EC32-CE22-4653-AD67-859CA95BB6BC}"/>
              </a:ext>
            </a:extLst>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11289957" y="5988907"/>
            <a:ext cx="609600" cy="609600"/>
          </a:xfrm>
          <a:prstGeom prst="rect">
            <a:avLst/>
          </a:prstGeom>
        </p:spPr>
      </p:pic>
    </p:spTree>
    <p:extLst>
      <p:ext uri="{BB962C8B-B14F-4D97-AF65-F5344CB8AC3E}">
        <p14:creationId xmlns:p14="http://schemas.microsoft.com/office/powerpoint/2010/main" val="6725658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4576"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2"/>
                </p:tgtEl>
              </p:cMediaNode>
            </p:audio>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ー 2">
            <a:extLst>
              <a:ext uri="{FF2B5EF4-FFF2-40B4-BE49-F238E27FC236}">
                <a16:creationId xmlns:a16="http://schemas.microsoft.com/office/drawing/2014/main" id="{728AAAF4-E3AE-40B2-A3C3-E525FA59F808}"/>
              </a:ext>
            </a:extLst>
          </p:cNvPr>
          <p:cNvSpPr>
            <a:spLocks noGrp="1"/>
          </p:cNvSpPr>
          <p:nvPr>
            <p:ph idx="1"/>
          </p:nvPr>
        </p:nvSpPr>
        <p:spPr>
          <a:xfrm>
            <a:off x="271849" y="259493"/>
            <a:ext cx="11627708" cy="6104238"/>
          </a:xfrm>
        </p:spPr>
        <p:txBody>
          <a:bodyPr>
            <a:normAutofit/>
          </a:bodyPr>
          <a:lstStyle/>
          <a:p>
            <a:pPr marL="360000" indent="-360000">
              <a:lnSpc>
                <a:spcPct val="150000"/>
              </a:lnSpc>
              <a:buNone/>
            </a:pPr>
            <a:r>
              <a:rPr lang="ja-JP" altLang="en-US" sz="4000" dirty="0">
                <a:latin typeface="Century" panose="02040604050505020304" pitchFamily="18" charset="0"/>
              </a:rPr>
              <a:t>問</a:t>
            </a:r>
            <a:r>
              <a:rPr lang="en-US" altLang="ja-JP" sz="4000" dirty="0">
                <a:latin typeface="Century" panose="02040604050505020304" pitchFamily="18" charset="0"/>
              </a:rPr>
              <a:t>10 </a:t>
            </a:r>
            <a:r>
              <a:rPr lang="ja-JP" altLang="en-US" sz="4000" dirty="0">
                <a:latin typeface="Century" panose="02040604050505020304" pitchFamily="18" charset="0"/>
              </a:rPr>
              <a:t>正解 ①</a:t>
            </a:r>
            <a:endParaRPr lang="en-US" altLang="ja-JP" sz="4000" dirty="0">
              <a:latin typeface="Century" panose="02040604050505020304" pitchFamily="18" charset="0"/>
            </a:endParaRPr>
          </a:p>
          <a:p>
            <a:pPr marL="360000" indent="-360000">
              <a:lnSpc>
                <a:spcPct val="150000"/>
              </a:lnSpc>
              <a:buNone/>
            </a:pPr>
            <a:r>
              <a:rPr lang="en-US" altLang="ja-JP" sz="4000" dirty="0">
                <a:latin typeface="Century" panose="02040604050505020304" pitchFamily="18" charset="0"/>
              </a:rPr>
              <a:t>M: Carol, are you free this weekend?</a:t>
            </a:r>
          </a:p>
          <a:p>
            <a:pPr marL="360000" indent="-360000">
              <a:lnSpc>
                <a:spcPct val="150000"/>
              </a:lnSpc>
              <a:buNone/>
            </a:pPr>
            <a:r>
              <a:rPr lang="en-US" altLang="ja-JP" sz="4000" dirty="0">
                <a:latin typeface="Century" panose="02040604050505020304" pitchFamily="18" charset="0"/>
              </a:rPr>
              <a:t>W: Maybe. How come?</a:t>
            </a:r>
          </a:p>
          <a:p>
            <a:pPr marL="360000" indent="-360000">
              <a:lnSpc>
                <a:spcPct val="150000"/>
              </a:lnSpc>
              <a:buNone/>
            </a:pPr>
            <a:r>
              <a:rPr lang="en-US" altLang="ja-JP" sz="4000" dirty="0">
                <a:latin typeface="Century" panose="02040604050505020304" pitchFamily="18" charset="0"/>
              </a:rPr>
              <a:t>M: I’m going to see a play at the new theater on Saturday night, and I was wondering if you can come.</a:t>
            </a:r>
          </a:p>
        </p:txBody>
      </p:sp>
      <p:pic>
        <p:nvPicPr>
          <p:cNvPr id="2" name="2017B10">
            <a:hlinkClick r:id="" action="ppaction://media"/>
            <a:extLst>
              <a:ext uri="{FF2B5EF4-FFF2-40B4-BE49-F238E27FC236}">
                <a16:creationId xmlns:a16="http://schemas.microsoft.com/office/drawing/2014/main" id="{83CF5B18-3CBB-4F3F-9C2A-1F0D7925A196}"/>
              </a:ext>
            </a:extLst>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11310551" y="5988907"/>
            <a:ext cx="609600" cy="609600"/>
          </a:xfrm>
          <a:prstGeom prst="rect">
            <a:avLst/>
          </a:prstGeom>
        </p:spPr>
      </p:pic>
    </p:spTree>
    <p:extLst>
      <p:ext uri="{BB962C8B-B14F-4D97-AF65-F5344CB8AC3E}">
        <p14:creationId xmlns:p14="http://schemas.microsoft.com/office/powerpoint/2010/main" val="21541494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4576"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2"/>
                </p:tgtEl>
              </p:cMediaNode>
            </p:audio>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ー 2">
            <a:extLst>
              <a:ext uri="{FF2B5EF4-FFF2-40B4-BE49-F238E27FC236}">
                <a16:creationId xmlns:a16="http://schemas.microsoft.com/office/drawing/2014/main" id="{728AAAF4-E3AE-40B2-A3C3-E525FA59F808}"/>
              </a:ext>
            </a:extLst>
          </p:cNvPr>
          <p:cNvSpPr>
            <a:spLocks noGrp="1"/>
          </p:cNvSpPr>
          <p:nvPr>
            <p:ph idx="1"/>
          </p:nvPr>
        </p:nvSpPr>
        <p:spPr>
          <a:xfrm>
            <a:off x="271849" y="259493"/>
            <a:ext cx="11627708" cy="6104238"/>
          </a:xfrm>
        </p:spPr>
        <p:txBody>
          <a:bodyPr>
            <a:normAutofit/>
          </a:bodyPr>
          <a:lstStyle/>
          <a:p>
            <a:pPr marL="360000" indent="-360000">
              <a:lnSpc>
                <a:spcPct val="150000"/>
              </a:lnSpc>
              <a:buNone/>
            </a:pPr>
            <a:r>
              <a:rPr lang="ja-JP" altLang="en-US" sz="4000" dirty="0">
                <a:latin typeface="Century" panose="02040604050505020304" pitchFamily="18" charset="0"/>
              </a:rPr>
              <a:t>問</a:t>
            </a:r>
            <a:r>
              <a:rPr lang="en-US" altLang="ja-JP" sz="4000" dirty="0">
                <a:latin typeface="Century" panose="02040604050505020304" pitchFamily="18" charset="0"/>
              </a:rPr>
              <a:t>11</a:t>
            </a:r>
          </a:p>
          <a:p>
            <a:pPr marL="360000" indent="-360000">
              <a:lnSpc>
                <a:spcPct val="150000"/>
              </a:lnSpc>
              <a:buNone/>
            </a:pPr>
            <a:r>
              <a:rPr lang="en-US" altLang="ja-JP" sz="4000" dirty="0">
                <a:latin typeface="Century" panose="02040604050505020304" pitchFamily="18" charset="0"/>
              </a:rPr>
              <a:t>① Well, I have a technical problem.</a:t>
            </a:r>
          </a:p>
          <a:p>
            <a:pPr marL="360000" indent="-360000">
              <a:lnSpc>
                <a:spcPct val="150000"/>
              </a:lnSpc>
              <a:buNone/>
            </a:pPr>
            <a:r>
              <a:rPr lang="en-US" altLang="ja-JP" sz="4000" dirty="0">
                <a:latin typeface="Century" panose="02040604050505020304" pitchFamily="18" charset="0"/>
              </a:rPr>
              <a:t>② Well, I haven’t typed very often.</a:t>
            </a:r>
          </a:p>
          <a:p>
            <a:pPr marL="360000" indent="-360000">
              <a:lnSpc>
                <a:spcPct val="150000"/>
              </a:lnSpc>
              <a:buNone/>
            </a:pPr>
            <a:r>
              <a:rPr lang="en-US" altLang="ja-JP" sz="4000" dirty="0">
                <a:latin typeface="Century" panose="02040604050505020304" pitchFamily="18" charset="0"/>
              </a:rPr>
              <a:t>③ Well, let me give you some tips.</a:t>
            </a:r>
          </a:p>
          <a:p>
            <a:pPr marL="360000" indent="-360000">
              <a:lnSpc>
                <a:spcPct val="150000"/>
              </a:lnSpc>
              <a:buNone/>
            </a:pPr>
            <a:r>
              <a:rPr lang="en-US" altLang="ja-JP" sz="4000" dirty="0">
                <a:latin typeface="Century" panose="02040604050505020304" pitchFamily="18" charset="0"/>
              </a:rPr>
              <a:t>④ Well, tell me how you like it.</a:t>
            </a:r>
          </a:p>
        </p:txBody>
      </p:sp>
      <p:pic>
        <p:nvPicPr>
          <p:cNvPr id="2" name="2017B11">
            <a:hlinkClick r:id="" action="ppaction://media"/>
            <a:extLst>
              <a:ext uri="{FF2B5EF4-FFF2-40B4-BE49-F238E27FC236}">
                <a16:creationId xmlns:a16="http://schemas.microsoft.com/office/drawing/2014/main" id="{185B0CC7-4B2A-4FEE-9E3A-10457289A728}"/>
              </a:ext>
            </a:extLst>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11310551" y="5988907"/>
            <a:ext cx="609600" cy="609600"/>
          </a:xfrm>
          <a:prstGeom prst="rect">
            <a:avLst/>
          </a:prstGeom>
        </p:spPr>
      </p:pic>
    </p:spTree>
    <p:extLst>
      <p:ext uri="{BB962C8B-B14F-4D97-AF65-F5344CB8AC3E}">
        <p14:creationId xmlns:p14="http://schemas.microsoft.com/office/powerpoint/2010/main" val="17459534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6143"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2"/>
                </p:tgtEl>
              </p:cMediaNode>
            </p:audio>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ー 2">
            <a:extLst>
              <a:ext uri="{FF2B5EF4-FFF2-40B4-BE49-F238E27FC236}">
                <a16:creationId xmlns:a16="http://schemas.microsoft.com/office/drawing/2014/main" id="{728AAAF4-E3AE-40B2-A3C3-E525FA59F808}"/>
              </a:ext>
            </a:extLst>
          </p:cNvPr>
          <p:cNvSpPr>
            <a:spLocks noGrp="1"/>
          </p:cNvSpPr>
          <p:nvPr>
            <p:ph idx="1"/>
          </p:nvPr>
        </p:nvSpPr>
        <p:spPr>
          <a:xfrm>
            <a:off x="271849" y="259493"/>
            <a:ext cx="11627708" cy="6104238"/>
          </a:xfrm>
        </p:spPr>
        <p:txBody>
          <a:bodyPr>
            <a:normAutofit fontScale="92500"/>
          </a:bodyPr>
          <a:lstStyle/>
          <a:p>
            <a:pPr marL="360000" indent="-360000">
              <a:lnSpc>
                <a:spcPct val="150000"/>
              </a:lnSpc>
              <a:buNone/>
            </a:pPr>
            <a:r>
              <a:rPr lang="ja-JP" altLang="en-US" sz="4000" dirty="0">
                <a:latin typeface="Century" panose="02040604050505020304" pitchFamily="18" charset="0"/>
              </a:rPr>
              <a:t>問</a:t>
            </a:r>
            <a:r>
              <a:rPr lang="en-US" altLang="ja-JP" sz="4000" dirty="0">
                <a:latin typeface="Century" panose="02040604050505020304" pitchFamily="18" charset="0"/>
              </a:rPr>
              <a:t>11 </a:t>
            </a:r>
            <a:r>
              <a:rPr lang="ja-JP" altLang="en-US" sz="4000" dirty="0">
                <a:latin typeface="Century" panose="02040604050505020304" pitchFamily="18" charset="0"/>
              </a:rPr>
              <a:t>正解 ③</a:t>
            </a:r>
            <a:endParaRPr lang="en-US" altLang="ja-JP" sz="4000" dirty="0">
              <a:latin typeface="Century" panose="02040604050505020304" pitchFamily="18" charset="0"/>
            </a:endParaRPr>
          </a:p>
          <a:p>
            <a:pPr marL="360000" indent="-360000">
              <a:lnSpc>
                <a:spcPct val="150000"/>
              </a:lnSpc>
              <a:buNone/>
            </a:pPr>
            <a:r>
              <a:rPr lang="en-US" altLang="ja-JP" sz="4000" dirty="0">
                <a:latin typeface="Century" panose="02040604050505020304" pitchFamily="18" charset="0"/>
              </a:rPr>
              <a:t>M: Amazing! I can’t believe how fast you can type.</a:t>
            </a:r>
          </a:p>
          <a:p>
            <a:pPr marL="360000" indent="-360000">
              <a:lnSpc>
                <a:spcPct val="150000"/>
              </a:lnSpc>
              <a:buNone/>
            </a:pPr>
            <a:r>
              <a:rPr lang="en-US" altLang="ja-JP" sz="4000" dirty="0">
                <a:latin typeface="Century" panose="02040604050505020304" pitchFamily="18" charset="0"/>
              </a:rPr>
              <a:t>W: I’ve been doing it almost every day since high school.</a:t>
            </a:r>
          </a:p>
          <a:p>
            <a:pPr marL="360000" indent="-360000">
              <a:lnSpc>
                <a:spcPct val="150000"/>
              </a:lnSpc>
              <a:buNone/>
            </a:pPr>
            <a:r>
              <a:rPr lang="en-US" altLang="ja-JP" sz="4000" dirty="0">
                <a:latin typeface="Century" panose="02040604050505020304" pitchFamily="18" charset="0"/>
              </a:rPr>
              <a:t>M: I’ve been trying to improve my typing speed, but it’s difficult.</a:t>
            </a:r>
          </a:p>
        </p:txBody>
      </p:sp>
      <p:pic>
        <p:nvPicPr>
          <p:cNvPr id="2" name="2017B11">
            <a:hlinkClick r:id="" action="ppaction://media"/>
            <a:extLst>
              <a:ext uri="{FF2B5EF4-FFF2-40B4-BE49-F238E27FC236}">
                <a16:creationId xmlns:a16="http://schemas.microsoft.com/office/drawing/2014/main" id="{BF1400FE-CAD2-4DC9-8FA6-211B297A2AF8}"/>
              </a:ext>
            </a:extLst>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11289957" y="5988907"/>
            <a:ext cx="609600" cy="609600"/>
          </a:xfrm>
          <a:prstGeom prst="rect">
            <a:avLst/>
          </a:prstGeom>
        </p:spPr>
      </p:pic>
    </p:spTree>
    <p:extLst>
      <p:ext uri="{BB962C8B-B14F-4D97-AF65-F5344CB8AC3E}">
        <p14:creationId xmlns:p14="http://schemas.microsoft.com/office/powerpoint/2010/main" val="9489766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6143"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2"/>
                </p:tgtEl>
              </p:cMediaNode>
            </p:audio>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ー 2">
            <a:extLst>
              <a:ext uri="{FF2B5EF4-FFF2-40B4-BE49-F238E27FC236}">
                <a16:creationId xmlns:a16="http://schemas.microsoft.com/office/drawing/2014/main" id="{728AAAF4-E3AE-40B2-A3C3-E525FA59F808}"/>
              </a:ext>
            </a:extLst>
          </p:cNvPr>
          <p:cNvSpPr>
            <a:spLocks noGrp="1"/>
          </p:cNvSpPr>
          <p:nvPr>
            <p:ph idx="1"/>
          </p:nvPr>
        </p:nvSpPr>
        <p:spPr>
          <a:xfrm>
            <a:off x="271849" y="259493"/>
            <a:ext cx="11627708" cy="6104238"/>
          </a:xfrm>
        </p:spPr>
        <p:txBody>
          <a:bodyPr>
            <a:normAutofit/>
          </a:bodyPr>
          <a:lstStyle/>
          <a:p>
            <a:pPr marL="360000" indent="-360000">
              <a:lnSpc>
                <a:spcPct val="150000"/>
              </a:lnSpc>
              <a:buNone/>
            </a:pPr>
            <a:r>
              <a:rPr lang="ja-JP" altLang="en-US" sz="4000" dirty="0">
                <a:latin typeface="Century" panose="02040604050505020304" pitchFamily="18" charset="0"/>
              </a:rPr>
              <a:t>問</a:t>
            </a:r>
            <a:r>
              <a:rPr lang="en-US" altLang="ja-JP" sz="4000" dirty="0">
                <a:latin typeface="Century" panose="02040604050505020304" pitchFamily="18" charset="0"/>
              </a:rPr>
              <a:t>12 </a:t>
            </a:r>
          </a:p>
          <a:p>
            <a:pPr marL="360000" indent="-360000">
              <a:lnSpc>
                <a:spcPct val="150000"/>
              </a:lnSpc>
              <a:buNone/>
            </a:pPr>
            <a:r>
              <a:rPr lang="en-US" altLang="ja-JP" sz="4000" dirty="0">
                <a:latin typeface="Century" panose="02040604050505020304" pitchFamily="18" charset="0"/>
              </a:rPr>
              <a:t>① Oh, I don’t even want to try it once.</a:t>
            </a:r>
          </a:p>
          <a:p>
            <a:pPr marL="360000" indent="-360000">
              <a:lnSpc>
                <a:spcPct val="150000"/>
              </a:lnSpc>
              <a:buNone/>
            </a:pPr>
            <a:r>
              <a:rPr lang="en-US" altLang="ja-JP" sz="4000" dirty="0">
                <a:latin typeface="Century" panose="02040604050505020304" pitchFamily="18" charset="0"/>
              </a:rPr>
              <a:t>② Oh, I was going to say it was good.</a:t>
            </a:r>
          </a:p>
          <a:p>
            <a:pPr marL="360000" indent="-360000">
              <a:lnSpc>
                <a:spcPct val="150000"/>
              </a:lnSpc>
              <a:buNone/>
            </a:pPr>
            <a:r>
              <a:rPr lang="en-US" altLang="ja-JP" sz="4000" dirty="0">
                <a:latin typeface="Century" panose="02040604050505020304" pitchFamily="18" charset="0"/>
              </a:rPr>
              <a:t>③ Oh, you didn’t think it was weird.</a:t>
            </a:r>
          </a:p>
          <a:p>
            <a:pPr marL="360000" indent="-360000">
              <a:lnSpc>
                <a:spcPct val="150000"/>
              </a:lnSpc>
              <a:buNone/>
            </a:pPr>
            <a:r>
              <a:rPr lang="en-US" altLang="ja-JP" sz="4000" dirty="0">
                <a:latin typeface="Century" panose="02040604050505020304" pitchFamily="18" charset="0"/>
              </a:rPr>
              <a:t>④ Oh, you should have had it sometime.</a:t>
            </a:r>
          </a:p>
        </p:txBody>
      </p:sp>
      <p:pic>
        <p:nvPicPr>
          <p:cNvPr id="2" name="2017B12">
            <a:hlinkClick r:id="" action="ppaction://media"/>
            <a:extLst>
              <a:ext uri="{FF2B5EF4-FFF2-40B4-BE49-F238E27FC236}">
                <a16:creationId xmlns:a16="http://schemas.microsoft.com/office/drawing/2014/main" id="{C3004FD1-51B9-4DC5-A929-0CCB233AD62A}"/>
              </a:ext>
            </a:extLst>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11289957" y="5988907"/>
            <a:ext cx="609600" cy="609600"/>
          </a:xfrm>
          <a:prstGeom prst="rect">
            <a:avLst/>
          </a:prstGeom>
        </p:spPr>
      </p:pic>
    </p:spTree>
    <p:extLst>
      <p:ext uri="{BB962C8B-B14F-4D97-AF65-F5344CB8AC3E}">
        <p14:creationId xmlns:p14="http://schemas.microsoft.com/office/powerpoint/2010/main" val="4880194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4132"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2"/>
                </p:tgtEl>
              </p:cMediaNode>
            </p:audio>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ー 2">
            <a:extLst>
              <a:ext uri="{FF2B5EF4-FFF2-40B4-BE49-F238E27FC236}">
                <a16:creationId xmlns:a16="http://schemas.microsoft.com/office/drawing/2014/main" id="{728AAAF4-E3AE-40B2-A3C3-E525FA59F808}"/>
              </a:ext>
            </a:extLst>
          </p:cNvPr>
          <p:cNvSpPr>
            <a:spLocks noGrp="1"/>
          </p:cNvSpPr>
          <p:nvPr>
            <p:ph idx="1"/>
          </p:nvPr>
        </p:nvSpPr>
        <p:spPr>
          <a:xfrm>
            <a:off x="271849" y="259493"/>
            <a:ext cx="11627708" cy="6104238"/>
          </a:xfrm>
        </p:spPr>
        <p:txBody>
          <a:bodyPr>
            <a:normAutofit/>
          </a:bodyPr>
          <a:lstStyle/>
          <a:p>
            <a:pPr marL="360000" indent="-360000">
              <a:lnSpc>
                <a:spcPct val="150000"/>
              </a:lnSpc>
              <a:buNone/>
            </a:pPr>
            <a:r>
              <a:rPr lang="ja-JP" altLang="en-US" sz="4000" dirty="0">
                <a:latin typeface="Century" panose="02040604050505020304" pitchFamily="18" charset="0"/>
              </a:rPr>
              <a:t>問</a:t>
            </a:r>
            <a:r>
              <a:rPr lang="en-US" altLang="ja-JP" sz="4000" dirty="0">
                <a:latin typeface="Century" panose="02040604050505020304" pitchFamily="18" charset="0"/>
              </a:rPr>
              <a:t>12 </a:t>
            </a:r>
            <a:r>
              <a:rPr lang="ja-JP" altLang="en-US" sz="4000" dirty="0">
                <a:latin typeface="Century" panose="02040604050505020304" pitchFamily="18" charset="0"/>
              </a:rPr>
              <a:t>正解 ②</a:t>
            </a:r>
            <a:endParaRPr lang="en-US" altLang="ja-JP" sz="4000" dirty="0">
              <a:latin typeface="Century" panose="02040604050505020304" pitchFamily="18" charset="0"/>
            </a:endParaRPr>
          </a:p>
          <a:p>
            <a:pPr marL="360000" indent="-360000">
              <a:lnSpc>
                <a:spcPct val="150000"/>
              </a:lnSpc>
              <a:buNone/>
            </a:pPr>
            <a:r>
              <a:rPr lang="en-US" altLang="ja-JP" sz="4000" dirty="0">
                <a:latin typeface="Century" panose="02040604050505020304" pitchFamily="18" charset="0"/>
              </a:rPr>
              <a:t>W: Did you try natto while you were in Japan?</a:t>
            </a:r>
          </a:p>
          <a:p>
            <a:pPr marL="360000" indent="-360000">
              <a:lnSpc>
                <a:spcPct val="150000"/>
              </a:lnSpc>
              <a:buNone/>
            </a:pPr>
            <a:r>
              <a:rPr lang="en-US" altLang="ja-JP" sz="4000" dirty="0">
                <a:latin typeface="Century" panose="02040604050505020304" pitchFamily="18" charset="0"/>
              </a:rPr>
              <a:t>M: Yes, it tasted so…</a:t>
            </a:r>
          </a:p>
          <a:p>
            <a:pPr marL="360000" indent="-360000">
              <a:lnSpc>
                <a:spcPct val="150000"/>
              </a:lnSpc>
              <a:buNone/>
            </a:pPr>
            <a:r>
              <a:rPr lang="en-US" altLang="ja-JP" sz="4000" dirty="0">
                <a:latin typeface="Century" panose="02040604050505020304" pitchFamily="18" charset="0"/>
              </a:rPr>
              <a:t>W: So strange! It smells kind of nasty as well.</a:t>
            </a:r>
          </a:p>
        </p:txBody>
      </p:sp>
      <p:pic>
        <p:nvPicPr>
          <p:cNvPr id="2" name="2017B12">
            <a:hlinkClick r:id="" action="ppaction://media"/>
            <a:extLst>
              <a:ext uri="{FF2B5EF4-FFF2-40B4-BE49-F238E27FC236}">
                <a16:creationId xmlns:a16="http://schemas.microsoft.com/office/drawing/2014/main" id="{A466FECE-6CFE-4AB7-B295-C98A7343FAB9}"/>
              </a:ext>
            </a:extLst>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11310551" y="5982729"/>
            <a:ext cx="609600" cy="609600"/>
          </a:xfrm>
          <a:prstGeom prst="rect">
            <a:avLst/>
          </a:prstGeom>
        </p:spPr>
      </p:pic>
    </p:spTree>
    <p:extLst>
      <p:ext uri="{BB962C8B-B14F-4D97-AF65-F5344CB8AC3E}">
        <p14:creationId xmlns:p14="http://schemas.microsoft.com/office/powerpoint/2010/main" val="76092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4132"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2"/>
                </p:tgtEl>
              </p:cMediaNode>
            </p:audio>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ー 2">
            <a:extLst>
              <a:ext uri="{FF2B5EF4-FFF2-40B4-BE49-F238E27FC236}">
                <a16:creationId xmlns:a16="http://schemas.microsoft.com/office/drawing/2014/main" id="{728AAAF4-E3AE-40B2-A3C3-E525FA59F808}"/>
              </a:ext>
            </a:extLst>
          </p:cNvPr>
          <p:cNvSpPr>
            <a:spLocks noGrp="1"/>
          </p:cNvSpPr>
          <p:nvPr>
            <p:ph idx="1"/>
          </p:nvPr>
        </p:nvSpPr>
        <p:spPr>
          <a:xfrm>
            <a:off x="271849" y="259493"/>
            <a:ext cx="11627708" cy="6104238"/>
          </a:xfrm>
        </p:spPr>
        <p:txBody>
          <a:bodyPr>
            <a:normAutofit/>
          </a:bodyPr>
          <a:lstStyle/>
          <a:p>
            <a:pPr marL="360000" indent="-360000">
              <a:lnSpc>
                <a:spcPct val="150000"/>
              </a:lnSpc>
              <a:buNone/>
            </a:pPr>
            <a:r>
              <a:rPr lang="ja-JP" altLang="en-US" sz="4000" dirty="0">
                <a:latin typeface="Century" panose="02040604050505020304" pitchFamily="18" charset="0"/>
              </a:rPr>
              <a:t>問</a:t>
            </a:r>
            <a:r>
              <a:rPr lang="en-US" altLang="ja-JP" sz="4000" dirty="0">
                <a:latin typeface="Century" panose="02040604050505020304" pitchFamily="18" charset="0"/>
              </a:rPr>
              <a:t>13 </a:t>
            </a:r>
          </a:p>
          <a:p>
            <a:pPr marL="360000" indent="-360000">
              <a:lnSpc>
                <a:spcPct val="150000"/>
              </a:lnSpc>
              <a:buNone/>
            </a:pPr>
            <a:r>
              <a:rPr lang="en-US" altLang="ja-JP" sz="4000" dirty="0">
                <a:latin typeface="Century" panose="02040604050505020304" pitchFamily="18" charset="0"/>
              </a:rPr>
              <a:t>① Didn’t they leave about two hours ago?</a:t>
            </a:r>
          </a:p>
          <a:p>
            <a:pPr marL="360000" indent="-360000">
              <a:lnSpc>
                <a:spcPct val="150000"/>
              </a:lnSpc>
              <a:buNone/>
            </a:pPr>
            <a:r>
              <a:rPr lang="en-US" altLang="ja-JP" sz="4000" dirty="0">
                <a:latin typeface="Century" panose="02040604050505020304" pitchFamily="18" charset="0"/>
              </a:rPr>
              <a:t>② I don’t think so. They’ve just gone.</a:t>
            </a:r>
          </a:p>
          <a:p>
            <a:pPr marL="360000" indent="-360000">
              <a:lnSpc>
                <a:spcPct val="150000"/>
              </a:lnSpc>
              <a:buNone/>
            </a:pPr>
            <a:r>
              <a:rPr lang="en-US" altLang="ja-JP" sz="4000" dirty="0">
                <a:latin typeface="Century" panose="02040604050505020304" pitchFamily="18" charset="0"/>
              </a:rPr>
              <a:t>③ Weren’t they planning to leave tomorrow?</a:t>
            </a:r>
          </a:p>
          <a:p>
            <a:pPr marL="360000" indent="-360000">
              <a:lnSpc>
                <a:spcPct val="150000"/>
              </a:lnSpc>
              <a:buNone/>
            </a:pPr>
            <a:r>
              <a:rPr lang="en-US" altLang="ja-JP" sz="4000" dirty="0">
                <a:latin typeface="Century" panose="02040604050505020304" pitchFamily="18" charset="0"/>
              </a:rPr>
              <a:t>④ You’re right. They haven’t departed yet.</a:t>
            </a:r>
          </a:p>
        </p:txBody>
      </p:sp>
      <p:pic>
        <p:nvPicPr>
          <p:cNvPr id="2" name="2017B13">
            <a:hlinkClick r:id="" action="ppaction://media"/>
            <a:extLst>
              <a:ext uri="{FF2B5EF4-FFF2-40B4-BE49-F238E27FC236}">
                <a16:creationId xmlns:a16="http://schemas.microsoft.com/office/drawing/2014/main" id="{5D7F1503-F894-4750-A047-C12A0493CC8F}"/>
              </a:ext>
            </a:extLst>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11289957" y="5754131"/>
            <a:ext cx="609600" cy="609600"/>
          </a:xfrm>
          <a:prstGeom prst="rect">
            <a:avLst/>
          </a:prstGeom>
        </p:spPr>
      </p:pic>
    </p:spTree>
    <p:extLst>
      <p:ext uri="{BB962C8B-B14F-4D97-AF65-F5344CB8AC3E}">
        <p14:creationId xmlns:p14="http://schemas.microsoft.com/office/powerpoint/2010/main" val="40046624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481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2"/>
                </p:tgtEl>
              </p:cMediaNode>
            </p:audio>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ー 2">
            <a:extLst>
              <a:ext uri="{FF2B5EF4-FFF2-40B4-BE49-F238E27FC236}">
                <a16:creationId xmlns:a16="http://schemas.microsoft.com/office/drawing/2014/main" id="{728AAAF4-E3AE-40B2-A3C3-E525FA59F808}"/>
              </a:ext>
            </a:extLst>
          </p:cNvPr>
          <p:cNvSpPr>
            <a:spLocks noGrp="1"/>
          </p:cNvSpPr>
          <p:nvPr>
            <p:ph idx="1"/>
          </p:nvPr>
        </p:nvSpPr>
        <p:spPr>
          <a:xfrm>
            <a:off x="271849" y="259493"/>
            <a:ext cx="11627708" cy="6104238"/>
          </a:xfrm>
        </p:spPr>
        <p:txBody>
          <a:bodyPr>
            <a:normAutofit/>
          </a:bodyPr>
          <a:lstStyle/>
          <a:p>
            <a:pPr marL="360000" indent="-360000">
              <a:lnSpc>
                <a:spcPct val="150000"/>
              </a:lnSpc>
              <a:buNone/>
            </a:pPr>
            <a:r>
              <a:rPr lang="ja-JP" altLang="en-US" sz="4000" dirty="0">
                <a:latin typeface="Century" panose="02040604050505020304" pitchFamily="18" charset="0"/>
              </a:rPr>
              <a:t>問</a:t>
            </a:r>
            <a:r>
              <a:rPr lang="en-US" altLang="ja-JP" sz="4000" dirty="0">
                <a:latin typeface="Century" panose="02040604050505020304" pitchFamily="18" charset="0"/>
              </a:rPr>
              <a:t>13 </a:t>
            </a:r>
            <a:r>
              <a:rPr lang="ja-JP" altLang="en-US" sz="4000" dirty="0">
                <a:latin typeface="Century" panose="02040604050505020304" pitchFamily="18" charset="0"/>
              </a:rPr>
              <a:t>正解 ③</a:t>
            </a:r>
            <a:endParaRPr lang="en-US" altLang="ja-JP" sz="4000" dirty="0">
              <a:latin typeface="Century" panose="02040604050505020304" pitchFamily="18" charset="0"/>
            </a:endParaRPr>
          </a:p>
          <a:p>
            <a:pPr marL="360000" indent="-360000">
              <a:lnSpc>
                <a:spcPct val="150000"/>
              </a:lnSpc>
              <a:buNone/>
            </a:pPr>
            <a:r>
              <a:rPr lang="en-US" altLang="ja-JP" sz="4000" dirty="0">
                <a:latin typeface="Century" panose="02040604050505020304" pitchFamily="18" charset="0"/>
              </a:rPr>
              <a:t>M: Are you coming to the party tonight?</a:t>
            </a:r>
          </a:p>
          <a:p>
            <a:pPr marL="360000" indent="-360000">
              <a:lnSpc>
                <a:spcPct val="150000"/>
              </a:lnSpc>
              <a:buNone/>
            </a:pPr>
            <a:r>
              <a:rPr lang="en-US" altLang="ja-JP" sz="4000" dirty="0">
                <a:latin typeface="Century" panose="02040604050505020304" pitchFamily="18" charset="0"/>
              </a:rPr>
              <a:t>W: Yeah. I can’t wait to see Susan and Chris there.</a:t>
            </a:r>
          </a:p>
          <a:p>
            <a:pPr marL="360000" indent="-360000">
              <a:lnSpc>
                <a:spcPct val="150000"/>
              </a:lnSpc>
              <a:buNone/>
            </a:pPr>
            <a:r>
              <a:rPr lang="en-US" altLang="ja-JP" sz="4000" dirty="0">
                <a:latin typeface="Century" panose="02040604050505020304" pitchFamily="18" charset="0"/>
              </a:rPr>
              <a:t>M: Ah, I’m afraid they’ve already left for Brazil.</a:t>
            </a:r>
          </a:p>
        </p:txBody>
      </p:sp>
      <p:pic>
        <p:nvPicPr>
          <p:cNvPr id="2" name="2017B13">
            <a:hlinkClick r:id="" action="ppaction://media"/>
            <a:extLst>
              <a:ext uri="{FF2B5EF4-FFF2-40B4-BE49-F238E27FC236}">
                <a16:creationId xmlns:a16="http://schemas.microsoft.com/office/drawing/2014/main" id="{DD628BA5-14A8-4675-BFC0-6496374DDC91}"/>
              </a:ext>
            </a:extLst>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11257006" y="5988907"/>
            <a:ext cx="609600" cy="609600"/>
          </a:xfrm>
          <a:prstGeom prst="rect">
            <a:avLst/>
          </a:prstGeom>
        </p:spPr>
      </p:pic>
    </p:spTree>
    <p:extLst>
      <p:ext uri="{BB962C8B-B14F-4D97-AF65-F5344CB8AC3E}">
        <p14:creationId xmlns:p14="http://schemas.microsoft.com/office/powerpoint/2010/main" val="21644513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481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2"/>
                </p:tgtEl>
              </p:cMediaNode>
            </p:audio>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ー 2">
            <a:extLst>
              <a:ext uri="{FF2B5EF4-FFF2-40B4-BE49-F238E27FC236}">
                <a16:creationId xmlns:a16="http://schemas.microsoft.com/office/drawing/2014/main" id="{728AAAF4-E3AE-40B2-A3C3-E525FA59F808}"/>
              </a:ext>
            </a:extLst>
          </p:cNvPr>
          <p:cNvSpPr>
            <a:spLocks noGrp="1"/>
          </p:cNvSpPr>
          <p:nvPr>
            <p:ph idx="1"/>
          </p:nvPr>
        </p:nvSpPr>
        <p:spPr>
          <a:xfrm>
            <a:off x="271849" y="259493"/>
            <a:ext cx="11627708" cy="6104238"/>
          </a:xfrm>
        </p:spPr>
        <p:txBody>
          <a:bodyPr>
            <a:normAutofit/>
          </a:bodyPr>
          <a:lstStyle/>
          <a:p>
            <a:pPr marL="0" indent="0">
              <a:buNone/>
            </a:pPr>
            <a:r>
              <a:rPr lang="ja-JP" altLang="en-US" sz="3800" dirty="0">
                <a:latin typeface="Century" panose="02040604050505020304" pitchFamily="18" charset="0"/>
              </a:rPr>
              <a:t>問</a:t>
            </a:r>
            <a:r>
              <a:rPr lang="en-US" altLang="ja-JP" sz="3800" dirty="0">
                <a:latin typeface="Century" panose="02040604050505020304" pitchFamily="18" charset="0"/>
              </a:rPr>
              <a:t>1 Where does the woman want to put the plant?</a:t>
            </a:r>
          </a:p>
          <a:p>
            <a:pPr marL="0" indent="0">
              <a:buNone/>
            </a:pPr>
            <a:endParaRPr lang="en-US" altLang="ja-JP" sz="4000" dirty="0">
              <a:latin typeface="Century" panose="02040604050505020304" pitchFamily="18" charset="0"/>
            </a:endParaRPr>
          </a:p>
        </p:txBody>
      </p:sp>
      <p:pic>
        <p:nvPicPr>
          <p:cNvPr id="2" name="図 1">
            <a:extLst>
              <a:ext uri="{FF2B5EF4-FFF2-40B4-BE49-F238E27FC236}">
                <a16:creationId xmlns:a16="http://schemas.microsoft.com/office/drawing/2014/main" id="{7EF01388-499E-4609-97FD-B00E0425B0DF}"/>
              </a:ext>
            </a:extLst>
          </p:cNvPr>
          <p:cNvPicPr>
            <a:picLocks noChangeAspect="1"/>
          </p:cNvPicPr>
          <p:nvPr/>
        </p:nvPicPr>
        <p:blipFill>
          <a:blip r:embed="rId4"/>
          <a:stretch>
            <a:fillRect/>
          </a:stretch>
        </p:blipFill>
        <p:spPr>
          <a:xfrm>
            <a:off x="4236000" y="906291"/>
            <a:ext cx="3720000" cy="5580000"/>
          </a:xfrm>
          <a:prstGeom prst="rect">
            <a:avLst/>
          </a:prstGeom>
        </p:spPr>
      </p:pic>
      <p:pic>
        <p:nvPicPr>
          <p:cNvPr id="4" name="2017B01">
            <a:hlinkClick r:id="" action="ppaction://media"/>
            <a:extLst>
              <a:ext uri="{FF2B5EF4-FFF2-40B4-BE49-F238E27FC236}">
                <a16:creationId xmlns:a16="http://schemas.microsoft.com/office/drawing/2014/main" id="{61A9DBC9-9094-4894-B873-1D3E32545CAF}"/>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11289957" y="5988907"/>
            <a:ext cx="609600" cy="609600"/>
          </a:xfrm>
          <a:prstGeom prst="rect">
            <a:avLst/>
          </a:prstGeom>
        </p:spPr>
      </p:pic>
    </p:spTree>
    <p:extLst>
      <p:ext uri="{BB962C8B-B14F-4D97-AF65-F5344CB8AC3E}">
        <p14:creationId xmlns:p14="http://schemas.microsoft.com/office/powerpoint/2010/main" val="35323423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7475"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4"/>
                </p:tgtEl>
              </p:cMediaNode>
            </p:audio>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ー 2">
            <a:extLst>
              <a:ext uri="{FF2B5EF4-FFF2-40B4-BE49-F238E27FC236}">
                <a16:creationId xmlns:a16="http://schemas.microsoft.com/office/drawing/2014/main" id="{728AAAF4-E3AE-40B2-A3C3-E525FA59F808}"/>
              </a:ext>
            </a:extLst>
          </p:cNvPr>
          <p:cNvSpPr>
            <a:spLocks noGrp="1"/>
          </p:cNvSpPr>
          <p:nvPr>
            <p:ph idx="1"/>
          </p:nvPr>
        </p:nvSpPr>
        <p:spPr>
          <a:xfrm>
            <a:off x="271849" y="259493"/>
            <a:ext cx="11627708" cy="6104238"/>
          </a:xfrm>
        </p:spPr>
        <p:txBody>
          <a:bodyPr>
            <a:normAutofit/>
          </a:bodyPr>
          <a:lstStyle/>
          <a:p>
            <a:pPr marL="360000" indent="-360000">
              <a:lnSpc>
                <a:spcPct val="150000"/>
              </a:lnSpc>
              <a:buNone/>
            </a:pPr>
            <a:r>
              <a:rPr lang="ja-JP" altLang="en-US" sz="4000" dirty="0">
                <a:latin typeface="Century" panose="02040604050505020304" pitchFamily="18" charset="0"/>
              </a:rPr>
              <a:t>問</a:t>
            </a:r>
            <a:r>
              <a:rPr lang="en-US" altLang="ja-JP" sz="4000" dirty="0">
                <a:latin typeface="Century" panose="02040604050505020304" pitchFamily="18" charset="0"/>
              </a:rPr>
              <a:t>14 What is one thing that the pamphlet recommends?</a:t>
            </a:r>
          </a:p>
          <a:p>
            <a:pPr marL="360000" indent="-360000">
              <a:lnSpc>
                <a:spcPct val="150000"/>
              </a:lnSpc>
              <a:buNone/>
            </a:pPr>
            <a:r>
              <a:rPr lang="en-US" altLang="ja-JP" sz="4000" dirty="0">
                <a:latin typeface="Century" panose="02040604050505020304" pitchFamily="18" charset="0"/>
              </a:rPr>
              <a:t>① Don’t do excessive exercise.</a:t>
            </a:r>
          </a:p>
          <a:p>
            <a:pPr marL="360000" indent="-360000">
              <a:lnSpc>
                <a:spcPct val="150000"/>
              </a:lnSpc>
              <a:buNone/>
            </a:pPr>
            <a:r>
              <a:rPr lang="en-US" altLang="ja-JP" sz="4000" dirty="0">
                <a:latin typeface="Century" panose="02040604050505020304" pitchFamily="18" charset="0"/>
              </a:rPr>
              <a:t>② Don’t raise the humidity inside.</a:t>
            </a:r>
          </a:p>
          <a:p>
            <a:pPr marL="360000" indent="-360000">
              <a:lnSpc>
                <a:spcPct val="150000"/>
              </a:lnSpc>
              <a:buNone/>
            </a:pPr>
            <a:r>
              <a:rPr lang="en-US" altLang="ja-JP" sz="4000" dirty="0">
                <a:latin typeface="Century" panose="02040604050505020304" pitchFamily="18" charset="0"/>
              </a:rPr>
              <a:t>③ Take a cold bath or shower.</a:t>
            </a:r>
          </a:p>
          <a:p>
            <a:pPr marL="360000" indent="-360000">
              <a:lnSpc>
                <a:spcPct val="150000"/>
              </a:lnSpc>
              <a:buNone/>
            </a:pPr>
            <a:r>
              <a:rPr lang="en-US" altLang="ja-JP" sz="4000" dirty="0">
                <a:latin typeface="Century" panose="02040604050505020304" pitchFamily="18" charset="0"/>
              </a:rPr>
              <a:t>④ Use plenty of sunblock lotion.</a:t>
            </a:r>
          </a:p>
        </p:txBody>
      </p:sp>
      <p:pic>
        <p:nvPicPr>
          <p:cNvPr id="2" name="2017B14">
            <a:hlinkClick r:id="" action="ppaction://media"/>
            <a:extLst>
              <a:ext uri="{FF2B5EF4-FFF2-40B4-BE49-F238E27FC236}">
                <a16:creationId xmlns:a16="http://schemas.microsoft.com/office/drawing/2014/main" id="{C1C552DB-58EE-41AA-AC8E-D44F3A4C77AE}"/>
              </a:ext>
            </a:extLst>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11289957" y="5988907"/>
            <a:ext cx="609600" cy="609600"/>
          </a:xfrm>
          <a:prstGeom prst="rect">
            <a:avLst/>
          </a:prstGeom>
        </p:spPr>
      </p:pic>
    </p:spTree>
    <p:extLst>
      <p:ext uri="{BB962C8B-B14F-4D97-AF65-F5344CB8AC3E}">
        <p14:creationId xmlns:p14="http://schemas.microsoft.com/office/powerpoint/2010/main" val="15155246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25913"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2"/>
                </p:tgtEl>
              </p:cMediaNode>
            </p:audio>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ー 2">
            <a:extLst>
              <a:ext uri="{FF2B5EF4-FFF2-40B4-BE49-F238E27FC236}">
                <a16:creationId xmlns:a16="http://schemas.microsoft.com/office/drawing/2014/main" id="{728AAAF4-E3AE-40B2-A3C3-E525FA59F808}"/>
              </a:ext>
            </a:extLst>
          </p:cNvPr>
          <p:cNvSpPr>
            <a:spLocks noGrp="1"/>
          </p:cNvSpPr>
          <p:nvPr>
            <p:ph idx="1"/>
          </p:nvPr>
        </p:nvSpPr>
        <p:spPr>
          <a:xfrm>
            <a:off x="271849" y="259493"/>
            <a:ext cx="11627708" cy="6104238"/>
          </a:xfrm>
        </p:spPr>
        <p:txBody>
          <a:bodyPr>
            <a:normAutofit fontScale="85000" lnSpcReduction="10000"/>
          </a:bodyPr>
          <a:lstStyle/>
          <a:p>
            <a:pPr marL="360000" indent="-360000">
              <a:lnSpc>
                <a:spcPct val="120000"/>
              </a:lnSpc>
              <a:buNone/>
            </a:pPr>
            <a:r>
              <a:rPr lang="ja-JP" altLang="en-US" sz="4000" dirty="0">
                <a:latin typeface="Century" panose="02040604050505020304" pitchFamily="18" charset="0"/>
              </a:rPr>
              <a:t>問</a:t>
            </a:r>
            <a:r>
              <a:rPr lang="en-US" altLang="ja-JP" sz="4000" dirty="0">
                <a:latin typeface="Century" panose="02040604050505020304" pitchFamily="18" charset="0"/>
              </a:rPr>
              <a:t>14 </a:t>
            </a:r>
            <a:r>
              <a:rPr lang="ja-JP" altLang="en-US" sz="4000" dirty="0">
                <a:latin typeface="Century" panose="02040604050505020304" pitchFamily="18" charset="0"/>
              </a:rPr>
              <a:t>正解</a:t>
            </a:r>
            <a:r>
              <a:rPr lang="en-US" altLang="ja-JP" sz="4000" dirty="0">
                <a:latin typeface="Century" panose="02040604050505020304" pitchFamily="18" charset="0"/>
              </a:rPr>
              <a:t> </a:t>
            </a:r>
            <a:r>
              <a:rPr lang="ja-JP" altLang="en-US" sz="4000" dirty="0">
                <a:latin typeface="Century" panose="02040604050505020304" pitchFamily="18" charset="0"/>
              </a:rPr>
              <a:t>①</a:t>
            </a:r>
            <a:endParaRPr lang="en-US" altLang="ja-JP" sz="4000" dirty="0">
              <a:latin typeface="Century" panose="02040604050505020304" pitchFamily="18" charset="0"/>
            </a:endParaRPr>
          </a:p>
          <a:p>
            <a:pPr marL="360000" indent="-360000">
              <a:lnSpc>
                <a:spcPct val="120000"/>
              </a:lnSpc>
              <a:buNone/>
            </a:pPr>
            <a:r>
              <a:rPr lang="en-US" altLang="ja-JP" sz="4000" dirty="0">
                <a:latin typeface="Century" panose="02040604050505020304" pitchFamily="18" charset="0"/>
              </a:rPr>
              <a:t>M: This pamphlet explains why summer heat can be dangerous to our health.</a:t>
            </a:r>
          </a:p>
          <a:p>
            <a:pPr marL="360000" indent="-360000">
              <a:lnSpc>
                <a:spcPct val="120000"/>
              </a:lnSpc>
              <a:buNone/>
            </a:pPr>
            <a:r>
              <a:rPr lang="en-US" altLang="ja-JP" sz="4000" dirty="0">
                <a:latin typeface="Century" panose="02040604050505020304" pitchFamily="18" charset="0"/>
              </a:rPr>
              <a:t>W: What does it say?</a:t>
            </a:r>
          </a:p>
          <a:p>
            <a:pPr marL="360000" indent="-360000">
              <a:lnSpc>
                <a:spcPct val="120000"/>
              </a:lnSpc>
              <a:buNone/>
            </a:pPr>
            <a:r>
              <a:rPr lang="en-US" altLang="ja-JP" sz="4000" dirty="0">
                <a:latin typeface="Century" panose="02040604050505020304" pitchFamily="18" charset="0"/>
              </a:rPr>
              <a:t>M: The biggest problem is high humidity.</a:t>
            </a:r>
          </a:p>
          <a:p>
            <a:pPr marL="360000" indent="-360000">
              <a:lnSpc>
                <a:spcPct val="120000"/>
              </a:lnSpc>
              <a:buNone/>
            </a:pPr>
            <a:r>
              <a:rPr lang="en-US" altLang="ja-JP" sz="4000" dirty="0">
                <a:latin typeface="Century" panose="02040604050505020304" pitchFamily="18" charset="0"/>
              </a:rPr>
              <a:t>W: Why’s that?</a:t>
            </a:r>
          </a:p>
          <a:p>
            <a:pPr marL="360000" indent="-360000">
              <a:lnSpc>
                <a:spcPct val="120000"/>
              </a:lnSpc>
              <a:buNone/>
            </a:pPr>
            <a:r>
              <a:rPr lang="en-US" altLang="ja-JP" sz="4000" dirty="0">
                <a:latin typeface="Century" panose="02040604050505020304" pitchFamily="18" charset="0"/>
              </a:rPr>
              <a:t>M: It makes it hard for the body to cool down.</a:t>
            </a:r>
          </a:p>
          <a:p>
            <a:pPr marL="360000" indent="-360000">
              <a:lnSpc>
                <a:spcPct val="120000"/>
              </a:lnSpc>
              <a:buNone/>
            </a:pPr>
            <a:r>
              <a:rPr lang="en-US" altLang="ja-JP" sz="4000" dirty="0">
                <a:latin typeface="Century" panose="02040604050505020304" pitchFamily="18" charset="0"/>
              </a:rPr>
              <a:t>W: What does it say we can do?</a:t>
            </a:r>
          </a:p>
          <a:p>
            <a:pPr marL="360000" indent="-360000">
              <a:lnSpc>
                <a:spcPct val="120000"/>
              </a:lnSpc>
              <a:buNone/>
            </a:pPr>
            <a:r>
              <a:rPr lang="en-US" altLang="ja-JP" sz="4000" dirty="0">
                <a:latin typeface="Century" panose="02040604050505020304" pitchFamily="18" charset="0"/>
              </a:rPr>
              <a:t>M: Avoid exercising too much, and drink plenty of water.</a:t>
            </a:r>
          </a:p>
        </p:txBody>
      </p:sp>
      <p:pic>
        <p:nvPicPr>
          <p:cNvPr id="2" name="2017B14">
            <a:hlinkClick r:id="" action="ppaction://media"/>
            <a:extLst>
              <a:ext uri="{FF2B5EF4-FFF2-40B4-BE49-F238E27FC236}">
                <a16:creationId xmlns:a16="http://schemas.microsoft.com/office/drawing/2014/main" id="{E35D4D15-0643-4808-B095-7ECABE30B92F}"/>
              </a:ext>
            </a:extLst>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11289957" y="5958015"/>
            <a:ext cx="609600" cy="609600"/>
          </a:xfrm>
          <a:prstGeom prst="rect">
            <a:avLst/>
          </a:prstGeom>
        </p:spPr>
      </p:pic>
    </p:spTree>
    <p:extLst>
      <p:ext uri="{BB962C8B-B14F-4D97-AF65-F5344CB8AC3E}">
        <p14:creationId xmlns:p14="http://schemas.microsoft.com/office/powerpoint/2010/main" val="37486794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25913"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2"/>
                </p:tgtEl>
              </p:cMediaNode>
            </p:audio>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ー 2">
            <a:extLst>
              <a:ext uri="{FF2B5EF4-FFF2-40B4-BE49-F238E27FC236}">
                <a16:creationId xmlns:a16="http://schemas.microsoft.com/office/drawing/2014/main" id="{728AAAF4-E3AE-40B2-A3C3-E525FA59F808}"/>
              </a:ext>
            </a:extLst>
          </p:cNvPr>
          <p:cNvSpPr>
            <a:spLocks noGrp="1"/>
          </p:cNvSpPr>
          <p:nvPr>
            <p:ph idx="1"/>
          </p:nvPr>
        </p:nvSpPr>
        <p:spPr>
          <a:xfrm>
            <a:off x="271849" y="259493"/>
            <a:ext cx="11627708" cy="6104238"/>
          </a:xfrm>
        </p:spPr>
        <p:txBody>
          <a:bodyPr>
            <a:normAutofit/>
          </a:bodyPr>
          <a:lstStyle/>
          <a:p>
            <a:pPr marL="360000" indent="-360000">
              <a:lnSpc>
                <a:spcPct val="150000"/>
              </a:lnSpc>
              <a:buNone/>
            </a:pPr>
            <a:r>
              <a:rPr lang="ja-JP" altLang="en-US" sz="4000" dirty="0">
                <a:latin typeface="Century" panose="02040604050505020304" pitchFamily="18" charset="0"/>
              </a:rPr>
              <a:t>問</a:t>
            </a:r>
            <a:r>
              <a:rPr lang="en-US" altLang="ja-JP" sz="4000" dirty="0">
                <a:latin typeface="Century" panose="02040604050505020304" pitchFamily="18" charset="0"/>
              </a:rPr>
              <a:t>15 What are they trying to decide?</a:t>
            </a:r>
          </a:p>
          <a:p>
            <a:pPr marL="360000" indent="-360000">
              <a:lnSpc>
                <a:spcPct val="150000"/>
              </a:lnSpc>
              <a:buNone/>
            </a:pPr>
            <a:r>
              <a:rPr lang="en-US" altLang="ja-JP" sz="4000" dirty="0">
                <a:latin typeface="Century" panose="02040604050505020304" pitchFamily="18" charset="0"/>
              </a:rPr>
              <a:t>① What to do while waiting</a:t>
            </a:r>
          </a:p>
          <a:p>
            <a:pPr marL="360000" indent="-360000">
              <a:lnSpc>
                <a:spcPct val="150000"/>
              </a:lnSpc>
              <a:buNone/>
            </a:pPr>
            <a:r>
              <a:rPr lang="en-US" altLang="ja-JP" sz="4000" dirty="0">
                <a:latin typeface="Century" panose="02040604050505020304" pitchFamily="18" charset="0"/>
              </a:rPr>
              <a:t>② When to have a meal</a:t>
            </a:r>
          </a:p>
          <a:p>
            <a:pPr marL="360000" indent="-360000">
              <a:lnSpc>
                <a:spcPct val="150000"/>
              </a:lnSpc>
              <a:buNone/>
            </a:pPr>
            <a:r>
              <a:rPr lang="en-US" altLang="ja-JP" sz="4000" dirty="0">
                <a:latin typeface="Century" panose="02040604050505020304" pitchFamily="18" charset="0"/>
              </a:rPr>
              <a:t>③ Where to take a nap</a:t>
            </a:r>
          </a:p>
          <a:p>
            <a:pPr marL="360000" indent="-360000">
              <a:lnSpc>
                <a:spcPct val="150000"/>
              </a:lnSpc>
              <a:buNone/>
            </a:pPr>
            <a:r>
              <a:rPr lang="en-US" altLang="ja-JP" sz="4000" dirty="0">
                <a:latin typeface="Century" panose="02040604050505020304" pitchFamily="18" charset="0"/>
              </a:rPr>
              <a:t>④ Which flight to take</a:t>
            </a:r>
          </a:p>
        </p:txBody>
      </p:sp>
      <p:pic>
        <p:nvPicPr>
          <p:cNvPr id="2" name="2017B15">
            <a:hlinkClick r:id="" action="ppaction://media"/>
            <a:extLst>
              <a:ext uri="{FF2B5EF4-FFF2-40B4-BE49-F238E27FC236}">
                <a16:creationId xmlns:a16="http://schemas.microsoft.com/office/drawing/2014/main" id="{ED1F764A-225F-4D49-BD8E-D5C73A66D8D9}"/>
              </a:ext>
            </a:extLst>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11289957" y="5988907"/>
            <a:ext cx="609600" cy="609600"/>
          </a:xfrm>
          <a:prstGeom prst="rect">
            <a:avLst/>
          </a:prstGeom>
        </p:spPr>
      </p:pic>
    </p:spTree>
    <p:extLst>
      <p:ext uri="{BB962C8B-B14F-4D97-AF65-F5344CB8AC3E}">
        <p14:creationId xmlns:p14="http://schemas.microsoft.com/office/powerpoint/2010/main" val="29067738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2714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2"/>
                </p:tgtEl>
              </p:cMediaNode>
            </p:audio>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ー 2">
            <a:extLst>
              <a:ext uri="{FF2B5EF4-FFF2-40B4-BE49-F238E27FC236}">
                <a16:creationId xmlns:a16="http://schemas.microsoft.com/office/drawing/2014/main" id="{728AAAF4-E3AE-40B2-A3C3-E525FA59F808}"/>
              </a:ext>
            </a:extLst>
          </p:cNvPr>
          <p:cNvSpPr>
            <a:spLocks noGrp="1"/>
          </p:cNvSpPr>
          <p:nvPr>
            <p:ph idx="1"/>
          </p:nvPr>
        </p:nvSpPr>
        <p:spPr>
          <a:xfrm>
            <a:off x="271849" y="259493"/>
            <a:ext cx="11627708" cy="6104238"/>
          </a:xfrm>
        </p:spPr>
        <p:txBody>
          <a:bodyPr>
            <a:normAutofit fontScale="77500" lnSpcReduction="20000"/>
          </a:bodyPr>
          <a:lstStyle/>
          <a:p>
            <a:pPr marL="360000" indent="-360000">
              <a:lnSpc>
                <a:spcPct val="120000"/>
              </a:lnSpc>
              <a:buNone/>
            </a:pPr>
            <a:r>
              <a:rPr lang="ja-JP" altLang="en-US" sz="4000" dirty="0">
                <a:latin typeface="Century" panose="02040604050505020304" pitchFamily="18" charset="0"/>
              </a:rPr>
              <a:t>問</a:t>
            </a:r>
            <a:r>
              <a:rPr lang="en-US" altLang="ja-JP" sz="4000" dirty="0">
                <a:latin typeface="Century" panose="02040604050505020304" pitchFamily="18" charset="0"/>
              </a:rPr>
              <a:t>15 </a:t>
            </a:r>
            <a:r>
              <a:rPr lang="ja-JP" altLang="en-US" sz="4000" dirty="0">
                <a:latin typeface="Century" panose="02040604050505020304" pitchFamily="18" charset="0"/>
              </a:rPr>
              <a:t>正解 ①</a:t>
            </a:r>
            <a:endParaRPr lang="en-US" altLang="ja-JP" sz="4000" dirty="0">
              <a:latin typeface="Century" panose="02040604050505020304" pitchFamily="18" charset="0"/>
            </a:endParaRPr>
          </a:p>
          <a:p>
            <a:pPr marL="360000" indent="-360000">
              <a:lnSpc>
                <a:spcPct val="120000"/>
              </a:lnSpc>
              <a:buNone/>
            </a:pPr>
            <a:r>
              <a:rPr lang="en-US" altLang="ja-JP" sz="4000" dirty="0">
                <a:latin typeface="Century" panose="02040604050505020304" pitchFamily="18" charset="0"/>
              </a:rPr>
              <a:t>W: Another delay?</a:t>
            </a:r>
          </a:p>
          <a:p>
            <a:pPr marL="360000" indent="-360000">
              <a:lnSpc>
                <a:spcPct val="120000"/>
              </a:lnSpc>
              <a:buNone/>
            </a:pPr>
            <a:r>
              <a:rPr lang="en-US" altLang="ja-JP" sz="4000" dirty="0">
                <a:latin typeface="Century" panose="02040604050505020304" pitchFamily="18" charset="0"/>
              </a:rPr>
              <a:t>M: Yeah, till 2:45. But they didn’t say why the flight is delayed.</a:t>
            </a:r>
          </a:p>
          <a:p>
            <a:pPr marL="360000" indent="-360000">
              <a:lnSpc>
                <a:spcPct val="120000"/>
              </a:lnSpc>
              <a:buNone/>
            </a:pPr>
            <a:r>
              <a:rPr lang="en-US" altLang="ja-JP" sz="4000" dirty="0">
                <a:latin typeface="Century" panose="02040604050505020304" pitchFamily="18" charset="0"/>
              </a:rPr>
              <a:t>W: How are we going to kill time?</a:t>
            </a:r>
          </a:p>
          <a:p>
            <a:pPr marL="360000" indent="-360000">
              <a:lnSpc>
                <a:spcPct val="120000"/>
              </a:lnSpc>
              <a:buNone/>
            </a:pPr>
            <a:r>
              <a:rPr lang="en-US" altLang="ja-JP" sz="4000" dirty="0">
                <a:latin typeface="Century" panose="02040604050505020304" pitchFamily="18" charset="0"/>
              </a:rPr>
              <a:t>M: Drink some coffee?</a:t>
            </a:r>
          </a:p>
          <a:p>
            <a:pPr marL="360000" indent="-360000">
              <a:lnSpc>
                <a:spcPct val="120000"/>
              </a:lnSpc>
              <a:buNone/>
            </a:pPr>
            <a:r>
              <a:rPr lang="en-US" altLang="ja-JP" sz="4000" dirty="0">
                <a:latin typeface="Century" panose="02040604050505020304" pitchFamily="18" charset="0"/>
              </a:rPr>
              <a:t>W: If I have any more, I won’t be able to sleep tonight.</a:t>
            </a:r>
          </a:p>
          <a:p>
            <a:pPr marL="360000" indent="-360000">
              <a:lnSpc>
                <a:spcPct val="120000"/>
              </a:lnSpc>
              <a:buNone/>
            </a:pPr>
            <a:r>
              <a:rPr lang="en-US" altLang="ja-JP" sz="4000" dirty="0">
                <a:latin typeface="Century" panose="02040604050505020304" pitchFamily="18" charset="0"/>
              </a:rPr>
              <a:t>M: Eat something?</a:t>
            </a:r>
          </a:p>
          <a:p>
            <a:pPr marL="360000" indent="-360000">
              <a:lnSpc>
                <a:spcPct val="120000"/>
              </a:lnSpc>
              <a:buNone/>
            </a:pPr>
            <a:r>
              <a:rPr lang="en-US" altLang="ja-JP" sz="4000" dirty="0">
                <a:latin typeface="Century" panose="02040604050505020304" pitchFamily="18" charset="0"/>
              </a:rPr>
              <a:t>W: We’ve just had lunch.</a:t>
            </a:r>
          </a:p>
          <a:p>
            <a:pPr marL="360000" indent="-360000">
              <a:lnSpc>
                <a:spcPct val="120000"/>
              </a:lnSpc>
              <a:buNone/>
            </a:pPr>
            <a:r>
              <a:rPr lang="en-US" altLang="ja-JP" sz="4000" dirty="0">
                <a:latin typeface="Century" panose="02040604050505020304" pitchFamily="18" charset="0"/>
              </a:rPr>
              <a:t>M: How about something sweet, like cheesecake?</a:t>
            </a:r>
          </a:p>
          <a:p>
            <a:pPr marL="360000" indent="-360000">
              <a:lnSpc>
                <a:spcPct val="120000"/>
              </a:lnSpc>
              <a:buNone/>
            </a:pPr>
            <a:r>
              <a:rPr lang="en-US" altLang="ja-JP" sz="4000" dirty="0">
                <a:latin typeface="Century" panose="02040604050505020304" pitchFamily="18" charset="0"/>
              </a:rPr>
              <a:t>W: Well….</a:t>
            </a:r>
          </a:p>
        </p:txBody>
      </p:sp>
      <p:pic>
        <p:nvPicPr>
          <p:cNvPr id="2" name="2017B15">
            <a:hlinkClick r:id="" action="ppaction://media"/>
            <a:extLst>
              <a:ext uri="{FF2B5EF4-FFF2-40B4-BE49-F238E27FC236}">
                <a16:creationId xmlns:a16="http://schemas.microsoft.com/office/drawing/2014/main" id="{C8C58EEE-6616-427C-8F5C-AAEEAC567298}"/>
              </a:ext>
            </a:extLst>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11289957" y="5945658"/>
            <a:ext cx="609600" cy="609600"/>
          </a:xfrm>
          <a:prstGeom prst="rect">
            <a:avLst/>
          </a:prstGeom>
        </p:spPr>
      </p:pic>
    </p:spTree>
    <p:extLst>
      <p:ext uri="{BB962C8B-B14F-4D97-AF65-F5344CB8AC3E}">
        <p14:creationId xmlns:p14="http://schemas.microsoft.com/office/powerpoint/2010/main" val="36925953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2714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2"/>
                </p:tgtEl>
              </p:cMediaNode>
            </p:audio>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ー 2">
            <a:extLst>
              <a:ext uri="{FF2B5EF4-FFF2-40B4-BE49-F238E27FC236}">
                <a16:creationId xmlns:a16="http://schemas.microsoft.com/office/drawing/2014/main" id="{728AAAF4-E3AE-40B2-A3C3-E525FA59F808}"/>
              </a:ext>
            </a:extLst>
          </p:cNvPr>
          <p:cNvSpPr>
            <a:spLocks noGrp="1"/>
          </p:cNvSpPr>
          <p:nvPr>
            <p:ph idx="1"/>
          </p:nvPr>
        </p:nvSpPr>
        <p:spPr>
          <a:xfrm>
            <a:off x="271849" y="259493"/>
            <a:ext cx="11627708" cy="6104238"/>
          </a:xfrm>
        </p:spPr>
        <p:txBody>
          <a:bodyPr>
            <a:normAutofit/>
          </a:bodyPr>
          <a:lstStyle/>
          <a:p>
            <a:pPr marL="360000" indent="-360000">
              <a:lnSpc>
                <a:spcPct val="150000"/>
              </a:lnSpc>
              <a:buNone/>
            </a:pPr>
            <a:r>
              <a:rPr lang="ja-JP" altLang="en-US" sz="4000" dirty="0">
                <a:latin typeface="Century" panose="02040604050505020304" pitchFamily="18" charset="0"/>
              </a:rPr>
              <a:t>問</a:t>
            </a:r>
            <a:r>
              <a:rPr lang="en-US" altLang="ja-JP" sz="4000" dirty="0">
                <a:latin typeface="Century" panose="02040604050505020304" pitchFamily="18" charset="0"/>
              </a:rPr>
              <a:t>16 What is the man going to take out today?</a:t>
            </a:r>
          </a:p>
          <a:p>
            <a:pPr marL="360000" indent="-360000">
              <a:lnSpc>
                <a:spcPct val="150000"/>
              </a:lnSpc>
              <a:buNone/>
            </a:pPr>
            <a:r>
              <a:rPr lang="en-US" altLang="ja-JP" sz="4000" dirty="0">
                <a:latin typeface="Century" panose="02040604050505020304" pitchFamily="18" charset="0"/>
              </a:rPr>
              <a:t>① Cans and glass</a:t>
            </a:r>
          </a:p>
          <a:p>
            <a:pPr marL="360000" indent="-360000">
              <a:lnSpc>
                <a:spcPct val="150000"/>
              </a:lnSpc>
              <a:buNone/>
            </a:pPr>
            <a:r>
              <a:rPr lang="en-US" altLang="ja-JP" sz="4000" dirty="0">
                <a:latin typeface="Century" panose="02040604050505020304" pitchFamily="18" charset="0"/>
              </a:rPr>
              <a:t>② Cans and plastics</a:t>
            </a:r>
          </a:p>
          <a:p>
            <a:pPr marL="360000" indent="-360000">
              <a:lnSpc>
                <a:spcPct val="150000"/>
              </a:lnSpc>
              <a:buNone/>
            </a:pPr>
            <a:r>
              <a:rPr lang="en-US" altLang="ja-JP" sz="4000" dirty="0">
                <a:latin typeface="Century" panose="02040604050505020304" pitchFamily="18" charset="0"/>
              </a:rPr>
              <a:t>③ Paper and glass</a:t>
            </a:r>
          </a:p>
          <a:p>
            <a:pPr marL="360000" indent="-360000">
              <a:lnSpc>
                <a:spcPct val="150000"/>
              </a:lnSpc>
              <a:buNone/>
            </a:pPr>
            <a:r>
              <a:rPr lang="en-US" altLang="ja-JP" sz="4000" dirty="0">
                <a:latin typeface="Century" panose="02040604050505020304" pitchFamily="18" charset="0"/>
              </a:rPr>
              <a:t>④ Paper and plastics</a:t>
            </a:r>
          </a:p>
        </p:txBody>
      </p:sp>
      <p:pic>
        <p:nvPicPr>
          <p:cNvPr id="2" name="2017B16">
            <a:hlinkClick r:id="" action="ppaction://media"/>
            <a:extLst>
              <a:ext uri="{FF2B5EF4-FFF2-40B4-BE49-F238E27FC236}">
                <a16:creationId xmlns:a16="http://schemas.microsoft.com/office/drawing/2014/main" id="{16D458A2-8F37-4DEC-8F57-4E59F589AE50}"/>
              </a:ext>
            </a:extLst>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11310551" y="5834450"/>
            <a:ext cx="609600" cy="609600"/>
          </a:xfrm>
          <a:prstGeom prst="rect">
            <a:avLst/>
          </a:prstGeom>
        </p:spPr>
      </p:pic>
    </p:spTree>
    <p:extLst>
      <p:ext uri="{BB962C8B-B14F-4D97-AF65-F5344CB8AC3E}">
        <p14:creationId xmlns:p14="http://schemas.microsoft.com/office/powerpoint/2010/main" val="6692092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2727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2"/>
                </p:tgtEl>
              </p:cMediaNode>
            </p:audio>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ー 2">
            <a:extLst>
              <a:ext uri="{FF2B5EF4-FFF2-40B4-BE49-F238E27FC236}">
                <a16:creationId xmlns:a16="http://schemas.microsoft.com/office/drawing/2014/main" id="{728AAAF4-E3AE-40B2-A3C3-E525FA59F808}"/>
              </a:ext>
            </a:extLst>
          </p:cNvPr>
          <p:cNvSpPr>
            <a:spLocks noGrp="1"/>
          </p:cNvSpPr>
          <p:nvPr>
            <p:ph idx="1"/>
          </p:nvPr>
        </p:nvSpPr>
        <p:spPr>
          <a:xfrm>
            <a:off x="271849" y="259493"/>
            <a:ext cx="11627708" cy="6104238"/>
          </a:xfrm>
        </p:spPr>
        <p:txBody>
          <a:bodyPr>
            <a:normAutofit fontScale="85000" lnSpcReduction="20000"/>
          </a:bodyPr>
          <a:lstStyle/>
          <a:p>
            <a:pPr marL="360000" indent="-360000">
              <a:lnSpc>
                <a:spcPct val="120000"/>
              </a:lnSpc>
              <a:buNone/>
            </a:pPr>
            <a:r>
              <a:rPr lang="ja-JP" altLang="en-US" sz="4000" dirty="0">
                <a:latin typeface="Century" panose="02040604050505020304" pitchFamily="18" charset="0"/>
              </a:rPr>
              <a:t>問</a:t>
            </a:r>
            <a:r>
              <a:rPr lang="en-US" altLang="ja-JP" sz="4000" dirty="0">
                <a:latin typeface="Century" panose="02040604050505020304" pitchFamily="18" charset="0"/>
              </a:rPr>
              <a:t>16 </a:t>
            </a:r>
            <a:r>
              <a:rPr lang="ja-JP" altLang="en-US" sz="4000" dirty="0">
                <a:latin typeface="Century" panose="02040604050505020304" pitchFamily="18" charset="0"/>
              </a:rPr>
              <a:t>正解 ①</a:t>
            </a:r>
            <a:endParaRPr lang="en-US" altLang="ja-JP" sz="4000" dirty="0">
              <a:latin typeface="Century" panose="02040604050505020304" pitchFamily="18" charset="0"/>
            </a:endParaRPr>
          </a:p>
          <a:p>
            <a:pPr marL="360000" indent="-360000">
              <a:lnSpc>
                <a:spcPct val="120000"/>
              </a:lnSpc>
              <a:buNone/>
            </a:pPr>
            <a:r>
              <a:rPr lang="en-US" altLang="ja-JP" sz="4000" dirty="0">
                <a:latin typeface="Century" panose="02040604050505020304" pitchFamily="18" charset="0"/>
              </a:rPr>
              <a:t>W: Could you take out the garbage?</a:t>
            </a:r>
          </a:p>
          <a:p>
            <a:pPr marL="360000" indent="-360000">
              <a:lnSpc>
                <a:spcPct val="120000"/>
              </a:lnSpc>
              <a:buNone/>
            </a:pPr>
            <a:r>
              <a:rPr lang="en-US" altLang="ja-JP" sz="4000" dirty="0">
                <a:latin typeface="Century" panose="02040604050505020304" pitchFamily="18" charset="0"/>
              </a:rPr>
              <a:t>M: Sure. Which kind? I see cans, paper, plastics, and glass.</a:t>
            </a:r>
          </a:p>
          <a:p>
            <a:pPr marL="360000" indent="-360000">
              <a:lnSpc>
                <a:spcPct val="120000"/>
              </a:lnSpc>
              <a:buNone/>
            </a:pPr>
            <a:r>
              <a:rPr lang="en-US" altLang="ja-JP" sz="4000" dirty="0">
                <a:latin typeface="Century" panose="02040604050505020304" pitchFamily="18" charset="0"/>
              </a:rPr>
              <a:t>W: Well, it’s the second Saturday today. So everything except plastics.</a:t>
            </a:r>
          </a:p>
          <a:p>
            <a:pPr marL="360000" indent="-360000">
              <a:lnSpc>
                <a:spcPct val="120000"/>
              </a:lnSpc>
              <a:buNone/>
            </a:pPr>
            <a:r>
              <a:rPr lang="en-US" altLang="ja-JP" sz="4000" dirty="0">
                <a:latin typeface="Century" panose="02040604050505020304" pitchFamily="18" charset="0"/>
              </a:rPr>
              <a:t>M: But didn’t you say the collection schedule had been changed?</a:t>
            </a:r>
          </a:p>
          <a:p>
            <a:pPr marL="360000" indent="-360000">
              <a:lnSpc>
                <a:spcPct val="120000"/>
              </a:lnSpc>
              <a:buNone/>
            </a:pPr>
            <a:r>
              <a:rPr lang="en-US" altLang="ja-JP" sz="4000" dirty="0">
                <a:latin typeface="Century" panose="02040604050505020304" pitchFamily="18" charset="0"/>
              </a:rPr>
              <a:t>W: Oh, yeah. Let me check…. Oh, don’t take the paper, either.</a:t>
            </a:r>
          </a:p>
        </p:txBody>
      </p:sp>
      <p:pic>
        <p:nvPicPr>
          <p:cNvPr id="2" name="2017B16">
            <a:hlinkClick r:id="" action="ppaction://media"/>
            <a:extLst>
              <a:ext uri="{FF2B5EF4-FFF2-40B4-BE49-F238E27FC236}">
                <a16:creationId xmlns:a16="http://schemas.microsoft.com/office/drawing/2014/main" id="{80620794-C00F-48C5-9EE2-1844D69E8F97}"/>
              </a:ext>
            </a:extLst>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11289957" y="5970372"/>
            <a:ext cx="609600" cy="609600"/>
          </a:xfrm>
          <a:prstGeom prst="rect">
            <a:avLst/>
          </a:prstGeom>
        </p:spPr>
      </p:pic>
    </p:spTree>
    <p:extLst>
      <p:ext uri="{BB962C8B-B14F-4D97-AF65-F5344CB8AC3E}">
        <p14:creationId xmlns:p14="http://schemas.microsoft.com/office/powerpoint/2010/main" val="27563122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2727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2"/>
                </p:tgtEl>
              </p:cMediaNode>
            </p:audio>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ー 2">
            <a:extLst>
              <a:ext uri="{FF2B5EF4-FFF2-40B4-BE49-F238E27FC236}">
                <a16:creationId xmlns:a16="http://schemas.microsoft.com/office/drawing/2014/main" id="{728AAAF4-E3AE-40B2-A3C3-E525FA59F808}"/>
              </a:ext>
            </a:extLst>
          </p:cNvPr>
          <p:cNvSpPr>
            <a:spLocks noGrp="1"/>
          </p:cNvSpPr>
          <p:nvPr>
            <p:ph idx="1"/>
          </p:nvPr>
        </p:nvSpPr>
        <p:spPr>
          <a:xfrm>
            <a:off x="6392673" y="411893"/>
            <a:ext cx="5609967" cy="6299406"/>
          </a:xfrm>
        </p:spPr>
        <p:txBody>
          <a:bodyPr>
            <a:normAutofit lnSpcReduction="10000"/>
          </a:bodyPr>
          <a:lstStyle/>
          <a:p>
            <a:pPr marL="360000" indent="-360000">
              <a:lnSpc>
                <a:spcPct val="100000"/>
              </a:lnSpc>
              <a:buNone/>
            </a:pPr>
            <a:r>
              <a:rPr lang="ja-JP" altLang="en-US" sz="2400" dirty="0">
                <a:latin typeface="Century" panose="02040604050505020304" pitchFamily="18" charset="0"/>
              </a:rPr>
              <a:t>問</a:t>
            </a:r>
            <a:r>
              <a:rPr lang="en-US" altLang="ja-JP" sz="2400" dirty="0">
                <a:latin typeface="Century" panose="02040604050505020304" pitchFamily="18" charset="0"/>
              </a:rPr>
              <a:t>17 Which country is the woman most likely to apply to go to?</a:t>
            </a:r>
          </a:p>
          <a:p>
            <a:pPr marL="360000" indent="-360000">
              <a:lnSpc>
                <a:spcPct val="100000"/>
              </a:lnSpc>
              <a:buNone/>
            </a:pPr>
            <a:r>
              <a:rPr lang="en-US" altLang="ja-JP" sz="2400" dirty="0">
                <a:latin typeface="Century" panose="02040604050505020304" pitchFamily="18" charset="0"/>
              </a:rPr>
              <a:t>① Canada		② Malaysia</a:t>
            </a:r>
          </a:p>
          <a:p>
            <a:pPr marL="360000" indent="-360000">
              <a:lnSpc>
                <a:spcPct val="100000"/>
              </a:lnSpc>
              <a:buNone/>
            </a:pPr>
            <a:r>
              <a:rPr lang="en-US" altLang="ja-JP" sz="2400" dirty="0">
                <a:latin typeface="Century" panose="02040604050505020304" pitchFamily="18" charset="0"/>
              </a:rPr>
              <a:t>③ Switzerland	④ Thailand</a:t>
            </a:r>
          </a:p>
          <a:p>
            <a:pPr marL="360000" indent="-360000">
              <a:lnSpc>
                <a:spcPct val="100000"/>
              </a:lnSpc>
              <a:buNone/>
            </a:pPr>
            <a:r>
              <a:rPr lang="ja-JP" altLang="en-US" sz="2400" dirty="0">
                <a:latin typeface="Century" panose="02040604050505020304" pitchFamily="18" charset="0"/>
              </a:rPr>
              <a:t>問</a:t>
            </a:r>
            <a:r>
              <a:rPr lang="en-US" altLang="ja-JP" sz="2400" dirty="0">
                <a:latin typeface="Century" panose="02040604050505020304" pitchFamily="18" charset="0"/>
              </a:rPr>
              <a:t>18 Which country is the man most likely to apply to go to?</a:t>
            </a:r>
          </a:p>
          <a:p>
            <a:pPr marL="360000" indent="-360000">
              <a:lnSpc>
                <a:spcPct val="100000"/>
              </a:lnSpc>
              <a:buNone/>
            </a:pPr>
            <a:r>
              <a:rPr lang="en-US" altLang="ja-JP" sz="2400" dirty="0">
                <a:latin typeface="Century" panose="02040604050505020304" pitchFamily="18" charset="0"/>
              </a:rPr>
              <a:t>① Canada		② Malaysia</a:t>
            </a:r>
          </a:p>
          <a:p>
            <a:pPr marL="360000" indent="-360000">
              <a:lnSpc>
                <a:spcPct val="100000"/>
              </a:lnSpc>
              <a:buNone/>
            </a:pPr>
            <a:r>
              <a:rPr lang="en-US" altLang="ja-JP" sz="2400" dirty="0">
                <a:latin typeface="Century" panose="02040604050505020304" pitchFamily="18" charset="0"/>
              </a:rPr>
              <a:t>③ Switzerland	④ Thailand</a:t>
            </a:r>
          </a:p>
          <a:p>
            <a:pPr marL="360000" indent="-360000">
              <a:lnSpc>
                <a:spcPct val="100000"/>
              </a:lnSpc>
              <a:buNone/>
            </a:pPr>
            <a:r>
              <a:rPr lang="ja-JP" altLang="en-US" sz="2400" dirty="0">
                <a:latin typeface="Century" panose="02040604050505020304" pitchFamily="18" charset="0"/>
              </a:rPr>
              <a:t>問</a:t>
            </a:r>
            <a:r>
              <a:rPr lang="en-US" altLang="ja-JP" sz="2400" dirty="0">
                <a:latin typeface="Century" panose="02040604050505020304" pitchFamily="18" charset="0"/>
              </a:rPr>
              <a:t>19 Which three factors are mentioned in their conversation?</a:t>
            </a:r>
          </a:p>
          <a:p>
            <a:pPr marL="360000" indent="-360000">
              <a:lnSpc>
                <a:spcPct val="100000"/>
              </a:lnSpc>
              <a:buNone/>
            </a:pPr>
            <a:r>
              <a:rPr lang="en-US" altLang="ja-JP" sz="2400" dirty="0">
                <a:latin typeface="Century" panose="02040604050505020304" pitchFamily="18" charset="0"/>
              </a:rPr>
              <a:t>① Activity, climate, and length</a:t>
            </a:r>
          </a:p>
          <a:p>
            <a:pPr marL="360000" indent="-360000">
              <a:lnSpc>
                <a:spcPct val="100000"/>
              </a:lnSpc>
              <a:buNone/>
            </a:pPr>
            <a:r>
              <a:rPr lang="en-US" altLang="ja-JP" sz="2400" dirty="0">
                <a:latin typeface="Century" panose="02040604050505020304" pitchFamily="18" charset="0"/>
              </a:rPr>
              <a:t>② Activity, language, and location</a:t>
            </a:r>
          </a:p>
          <a:p>
            <a:pPr marL="360000" indent="-360000">
              <a:lnSpc>
                <a:spcPct val="100000"/>
              </a:lnSpc>
              <a:buNone/>
            </a:pPr>
            <a:r>
              <a:rPr lang="en-US" altLang="ja-JP" sz="2400" dirty="0">
                <a:latin typeface="Century" panose="02040604050505020304" pitchFamily="18" charset="0"/>
              </a:rPr>
              <a:t>③ Language, climate, and length</a:t>
            </a:r>
          </a:p>
          <a:p>
            <a:pPr marL="360000" indent="-360000">
              <a:lnSpc>
                <a:spcPct val="100000"/>
              </a:lnSpc>
              <a:buNone/>
            </a:pPr>
            <a:r>
              <a:rPr lang="en-US" altLang="ja-JP" sz="2400" dirty="0">
                <a:latin typeface="Century" panose="02040604050505020304" pitchFamily="18" charset="0"/>
              </a:rPr>
              <a:t>④ Language, length, and location</a:t>
            </a:r>
            <a:endParaRPr lang="ja-JP" altLang="en-US" sz="2400" dirty="0">
              <a:latin typeface="Century" panose="02040604050505020304" pitchFamily="18" charset="0"/>
            </a:endParaRPr>
          </a:p>
        </p:txBody>
      </p:sp>
      <p:sp>
        <p:nvSpPr>
          <p:cNvPr id="4" name="コンテンツ プレースホルダー 2">
            <a:extLst>
              <a:ext uri="{FF2B5EF4-FFF2-40B4-BE49-F238E27FC236}">
                <a16:creationId xmlns:a16="http://schemas.microsoft.com/office/drawing/2014/main" id="{346D125E-7DE4-4A40-926B-2BE46C81644A}"/>
              </a:ext>
            </a:extLst>
          </p:cNvPr>
          <p:cNvSpPr txBox="1">
            <a:spLocks/>
          </p:cNvSpPr>
          <p:nvPr/>
        </p:nvSpPr>
        <p:spPr>
          <a:xfrm>
            <a:off x="424249" y="411893"/>
            <a:ext cx="5609967" cy="551934"/>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lnSpc>
                <a:spcPct val="100000"/>
              </a:lnSpc>
              <a:buNone/>
            </a:pPr>
            <a:r>
              <a:rPr lang="ja-JP" altLang="en-US" sz="1600" u="sng" dirty="0">
                <a:latin typeface="Century" panose="02040604050505020304" pitchFamily="18" charset="0"/>
              </a:rPr>
              <a:t>対話の場面</a:t>
            </a:r>
            <a:r>
              <a:rPr lang="ja-JP" altLang="en-US" sz="1600" dirty="0">
                <a:latin typeface="Century" panose="02040604050505020304" pitchFamily="18" charset="0"/>
              </a:rPr>
              <a:t> 日本の大学に通う二人の学生が掲示板のポスターを見ながら，どのコースに応募するかを話しています。</a:t>
            </a:r>
          </a:p>
        </p:txBody>
      </p:sp>
      <p:pic>
        <p:nvPicPr>
          <p:cNvPr id="5" name="図 4">
            <a:extLst>
              <a:ext uri="{FF2B5EF4-FFF2-40B4-BE49-F238E27FC236}">
                <a16:creationId xmlns:a16="http://schemas.microsoft.com/office/drawing/2014/main" id="{3D14403D-F157-4316-96C3-94EB58182ADE}"/>
              </a:ext>
            </a:extLst>
          </p:cNvPr>
          <p:cNvPicPr>
            <a:picLocks noChangeAspect="1"/>
          </p:cNvPicPr>
          <p:nvPr/>
        </p:nvPicPr>
        <p:blipFill>
          <a:blip r:embed="rId4"/>
          <a:stretch>
            <a:fillRect/>
          </a:stretch>
        </p:blipFill>
        <p:spPr>
          <a:xfrm>
            <a:off x="189360" y="962668"/>
            <a:ext cx="5757617" cy="5796000"/>
          </a:xfrm>
          <a:prstGeom prst="rect">
            <a:avLst/>
          </a:prstGeom>
        </p:spPr>
      </p:pic>
      <p:pic>
        <p:nvPicPr>
          <p:cNvPr id="2" name="2017B17-19">
            <a:hlinkClick r:id="" action="ppaction://media"/>
            <a:extLst>
              <a:ext uri="{FF2B5EF4-FFF2-40B4-BE49-F238E27FC236}">
                <a16:creationId xmlns:a16="http://schemas.microsoft.com/office/drawing/2014/main" id="{0B037875-F876-4BA4-B05C-A9A39A5EA4E4}"/>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11393040" y="5836507"/>
            <a:ext cx="609600" cy="609600"/>
          </a:xfrm>
          <a:prstGeom prst="rect">
            <a:avLst/>
          </a:prstGeom>
        </p:spPr>
      </p:pic>
    </p:spTree>
    <p:extLst>
      <p:ext uri="{BB962C8B-B14F-4D97-AF65-F5344CB8AC3E}">
        <p14:creationId xmlns:p14="http://schemas.microsoft.com/office/powerpoint/2010/main" val="3808786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67160"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2"/>
                </p:tgtEl>
              </p:cMediaNode>
            </p:audio>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コンテンツ プレースホルダー 2">
            <a:extLst>
              <a:ext uri="{FF2B5EF4-FFF2-40B4-BE49-F238E27FC236}">
                <a16:creationId xmlns:a16="http://schemas.microsoft.com/office/drawing/2014/main" id="{346D125E-7DE4-4A40-926B-2BE46C81644A}"/>
              </a:ext>
            </a:extLst>
          </p:cNvPr>
          <p:cNvSpPr txBox="1">
            <a:spLocks/>
          </p:cNvSpPr>
          <p:nvPr/>
        </p:nvSpPr>
        <p:spPr>
          <a:xfrm>
            <a:off x="140044" y="201828"/>
            <a:ext cx="11808940" cy="6347253"/>
          </a:xfrm>
          <a:prstGeom prst="rect">
            <a:avLst/>
          </a:prstGeom>
        </p:spPr>
        <p:txBody>
          <a:bodyPr vert="horz" lIns="91440" tIns="45720" rIns="91440" bIns="45720" numCol="2" spcCol="180000" rtlCol="0">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180000" indent="-180000">
              <a:lnSpc>
                <a:spcPct val="110000"/>
              </a:lnSpc>
              <a:buFont typeface="Arial" panose="020B0604020202020204" pitchFamily="34" charset="0"/>
              <a:buNone/>
            </a:pPr>
            <a:r>
              <a:rPr lang="ja-JP" altLang="en-US" sz="2400" dirty="0">
                <a:latin typeface="Century" panose="02040604050505020304" pitchFamily="18" charset="0"/>
              </a:rPr>
              <a:t>問</a:t>
            </a:r>
            <a:r>
              <a:rPr lang="en-US" altLang="ja-JP" sz="2400" dirty="0">
                <a:latin typeface="Century" panose="02040604050505020304" pitchFamily="18" charset="0"/>
              </a:rPr>
              <a:t>17 </a:t>
            </a:r>
            <a:r>
              <a:rPr lang="ja-JP" altLang="en-US" sz="2400" dirty="0">
                <a:latin typeface="Century" panose="02040604050505020304" pitchFamily="18" charset="0"/>
              </a:rPr>
              <a:t>正解 ①  問</a:t>
            </a:r>
            <a:r>
              <a:rPr lang="en-US" altLang="ja-JP" sz="2400" dirty="0">
                <a:latin typeface="Century" panose="02040604050505020304" pitchFamily="18" charset="0"/>
              </a:rPr>
              <a:t>18 </a:t>
            </a:r>
            <a:r>
              <a:rPr lang="ja-JP" altLang="en-US" sz="2400" dirty="0">
                <a:latin typeface="Century" panose="02040604050505020304" pitchFamily="18" charset="0"/>
              </a:rPr>
              <a:t>正解 ②  問</a:t>
            </a:r>
            <a:r>
              <a:rPr lang="en-US" altLang="ja-JP" sz="2400" dirty="0">
                <a:latin typeface="Century" panose="02040604050505020304" pitchFamily="18" charset="0"/>
              </a:rPr>
              <a:t>19 </a:t>
            </a:r>
            <a:r>
              <a:rPr lang="ja-JP" altLang="en-US" sz="2400" dirty="0">
                <a:latin typeface="Century" panose="02040604050505020304" pitchFamily="18" charset="0"/>
              </a:rPr>
              <a:t>正解 ②</a:t>
            </a:r>
            <a:endParaRPr lang="en-US" altLang="ja-JP" sz="2400" dirty="0">
              <a:latin typeface="Century" panose="02040604050505020304" pitchFamily="18" charset="0"/>
            </a:endParaRPr>
          </a:p>
          <a:p>
            <a:pPr marL="180000" indent="-180000">
              <a:lnSpc>
                <a:spcPct val="110000"/>
              </a:lnSpc>
              <a:buNone/>
            </a:pPr>
            <a:r>
              <a:rPr lang="en-US" altLang="ja-JP" sz="2400" dirty="0">
                <a:latin typeface="Century" panose="02040604050505020304" pitchFamily="18" charset="0"/>
              </a:rPr>
              <a:t>W: These courses look great, don’t they?</a:t>
            </a:r>
          </a:p>
          <a:p>
            <a:pPr marL="180000" indent="-180000">
              <a:lnSpc>
                <a:spcPct val="110000"/>
              </a:lnSpc>
              <a:buNone/>
            </a:pPr>
            <a:r>
              <a:rPr lang="en-US" altLang="ja-JP" sz="2400" dirty="0">
                <a:latin typeface="Century" panose="02040604050505020304" pitchFamily="18" charset="0"/>
              </a:rPr>
              <a:t>M: Yeah! They all offer the chance to learn a foreign language and focus on other things, too.</a:t>
            </a:r>
          </a:p>
          <a:p>
            <a:pPr marL="180000" indent="-180000">
              <a:lnSpc>
                <a:spcPct val="110000"/>
              </a:lnSpc>
              <a:buNone/>
            </a:pPr>
            <a:r>
              <a:rPr lang="en-US" altLang="ja-JP" sz="2400" dirty="0">
                <a:latin typeface="Century" panose="02040604050505020304" pitchFamily="18" charset="0"/>
              </a:rPr>
              <a:t>W: Oh, I like this one. I could practice my ball-handling and improve my French.</a:t>
            </a:r>
          </a:p>
          <a:p>
            <a:pPr marL="180000" indent="-180000">
              <a:lnSpc>
                <a:spcPct val="110000"/>
              </a:lnSpc>
              <a:buNone/>
            </a:pPr>
            <a:r>
              <a:rPr lang="en-US" altLang="ja-JP" sz="2400" dirty="0">
                <a:latin typeface="Century" panose="02040604050505020304" pitchFamily="18" charset="0"/>
              </a:rPr>
              <a:t>M: Right. Or, with this one, you could climb mountains and learn German.</a:t>
            </a:r>
          </a:p>
          <a:p>
            <a:pPr marL="180000" indent="-180000">
              <a:lnSpc>
                <a:spcPct val="110000"/>
              </a:lnSpc>
              <a:buNone/>
            </a:pPr>
            <a:r>
              <a:rPr lang="en-US" altLang="ja-JP" sz="2400" dirty="0">
                <a:latin typeface="Century" panose="02040604050505020304" pitchFamily="18" charset="0"/>
              </a:rPr>
              <a:t>W: Here’s one that focuses on photography. It looks like it’d be nature photography, especially animals.</a:t>
            </a:r>
          </a:p>
          <a:p>
            <a:pPr marL="180000" indent="-180000">
              <a:lnSpc>
                <a:spcPct val="110000"/>
              </a:lnSpc>
              <a:buNone/>
            </a:pPr>
            <a:r>
              <a:rPr lang="en-US" altLang="ja-JP" sz="2400" dirty="0">
                <a:latin typeface="Century" panose="02040604050505020304" pitchFamily="18" charset="0"/>
              </a:rPr>
              <a:t>M: That sounds really exciting. Look, here’s one where you can learn ethnic dance. That appeals to me, too, and it’s closer to Japan.</a:t>
            </a:r>
          </a:p>
          <a:p>
            <a:pPr marL="180000" indent="-180000">
              <a:lnSpc>
                <a:spcPct val="110000"/>
              </a:lnSpc>
              <a:buNone/>
            </a:pPr>
            <a:r>
              <a:rPr lang="en-US" altLang="ja-JP" sz="2400" dirty="0">
                <a:latin typeface="Century" panose="02040604050505020304" pitchFamily="18" charset="0"/>
              </a:rPr>
              <a:t>W: I don’t mind going farther away, especially if it’s cool in summer.</a:t>
            </a:r>
          </a:p>
          <a:p>
            <a:pPr marL="180000" indent="-180000">
              <a:lnSpc>
                <a:spcPct val="110000"/>
              </a:lnSpc>
              <a:buNone/>
            </a:pPr>
            <a:r>
              <a:rPr lang="en-US" altLang="ja-JP" sz="2400" dirty="0">
                <a:latin typeface="Century" panose="02040604050505020304" pitchFamily="18" charset="0"/>
              </a:rPr>
              <a:t>M: Then, that means mountain climbing or basketball.</a:t>
            </a:r>
          </a:p>
          <a:p>
            <a:pPr marL="180000" indent="-180000">
              <a:lnSpc>
                <a:spcPct val="110000"/>
              </a:lnSpc>
              <a:buNone/>
            </a:pPr>
            <a:r>
              <a:rPr lang="en-US" altLang="ja-JP" sz="2400" dirty="0">
                <a:latin typeface="Century" panose="02040604050505020304" pitchFamily="18" charset="0"/>
              </a:rPr>
              <a:t>W: I don’t think I’m ready to start another foreign language. So I guess I’ll stick with my first idea. How about you?</a:t>
            </a:r>
          </a:p>
          <a:p>
            <a:pPr marL="180000" indent="-180000">
              <a:lnSpc>
                <a:spcPct val="110000"/>
              </a:lnSpc>
              <a:buNone/>
            </a:pPr>
            <a:r>
              <a:rPr lang="en-US" altLang="ja-JP" sz="2400" dirty="0">
                <a:latin typeface="Century" panose="02040604050505020304" pitchFamily="18" charset="0"/>
              </a:rPr>
              <a:t>M: I want to try something challenging. And I like the heat and nature, so I think I’ll go for that one.</a:t>
            </a:r>
          </a:p>
        </p:txBody>
      </p:sp>
      <p:pic>
        <p:nvPicPr>
          <p:cNvPr id="2" name="2017B17-19">
            <a:hlinkClick r:id="" action="ppaction://media"/>
            <a:extLst>
              <a:ext uri="{FF2B5EF4-FFF2-40B4-BE49-F238E27FC236}">
                <a16:creationId xmlns:a16="http://schemas.microsoft.com/office/drawing/2014/main" id="{AC94FD98-4D2F-4155-9D40-23211C285926}"/>
              </a:ext>
            </a:extLst>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11339384" y="5939481"/>
            <a:ext cx="609600" cy="609600"/>
          </a:xfrm>
          <a:prstGeom prst="rect">
            <a:avLst/>
          </a:prstGeom>
        </p:spPr>
      </p:pic>
    </p:spTree>
    <p:extLst>
      <p:ext uri="{BB962C8B-B14F-4D97-AF65-F5344CB8AC3E}">
        <p14:creationId xmlns:p14="http://schemas.microsoft.com/office/powerpoint/2010/main" val="41797367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67160"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2"/>
                </p:tgtEl>
              </p:cMediaNode>
            </p:audio>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コンテンツ プレースホルダー 2">
            <a:extLst>
              <a:ext uri="{FF2B5EF4-FFF2-40B4-BE49-F238E27FC236}">
                <a16:creationId xmlns:a16="http://schemas.microsoft.com/office/drawing/2014/main" id="{346D125E-7DE4-4A40-926B-2BE46C81644A}"/>
              </a:ext>
            </a:extLst>
          </p:cNvPr>
          <p:cNvSpPr txBox="1">
            <a:spLocks/>
          </p:cNvSpPr>
          <p:nvPr/>
        </p:nvSpPr>
        <p:spPr>
          <a:xfrm>
            <a:off x="140044" y="201828"/>
            <a:ext cx="11808940" cy="6347253"/>
          </a:xfrm>
          <a:prstGeom prst="rect">
            <a:avLst/>
          </a:prstGeom>
        </p:spPr>
        <p:txBody>
          <a:bodyPr vert="horz" lIns="91440" tIns="45720" rIns="91440" bIns="45720" numCol="2" spcCol="18000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360000" indent="-360000">
              <a:lnSpc>
                <a:spcPct val="110000"/>
              </a:lnSpc>
              <a:buNone/>
            </a:pPr>
            <a:r>
              <a:rPr lang="ja-JP" altLang="en-US" sz="2700" dirty="0">
                <a:latin typeface="Century" panose="02040604050505020304" pitchFamily="18" charset="0"/>
              </a:rPr>
              <a:t>問</a:t>
            </a:r>
            <a:r>
              <a:rPr lang="en-US" altLang="ja-JP" sz="2700" dirty="0">
                <a:latin typeface="Century" panose="02040604050505020304" pitchFamily="18" charset="0"/>
              </a:rPr>
              <a:t>20 What was George Ferris’s occupation?</a:t>
            </a:r>
          </a:p>
          <a:p>
            <a:pPr marL="360000" indent="-360000">
              <a:lnSpc>
                <a:spcPct val="110000"/>
              </a:lnSpc>
              <a:buNone/>
            </a:pPr>
            <a:r>
              <a:rPr lang="en-US" altLang="ja-JP" sz="2700" dirty="0">
                <a:latin typeface="Century" panose="02040604050505020304" pitchFamily="18" charset="0"/>
              </a:rPr>
              <a:t>① Civil engineer</a:t>
            </a:r>
          </a:p>
          <a:p>
            <a:pPr marL="360000" indent="-360000">
              <a:lnSpc>
                <a:spcPct val="110000"/>
              </a:lnSpc>
              <a:buNone/>
            </a:pPr>
            <a:r>
              <a:rPr lang="en-US" altLang="ja-JP" sz="2700" dirty="0">
                <a:latin typeface="Century" panose="02040604050505020304" pitchFamily="18" charset="0"/>
              </a:rPr>
              <a:t>② Construction worker</a:t>
            </a:r>
          </a:p>
          <a:p>
            <a:pPr marL="360000" indent="-360000">
              <a:lnSpc>
                <a:spcPct val="110000"/>
              </a:lnSpc>
              <a:buNone/>
            </a:pPr>
            <a:r>
              <a:rPr lang="en-US" altLang="ja-JP" sz="2700" dirty="0">
                <a:latin typeface="Century" panose="02040604050505020304" pitchFamily="18" charset="0"/>
              </a:rPr>
              <a:t>③ Event planner</a:t>
            </a:r>
          </a:p>
          <a:p>
            <a:pPr marL="360000" indent="-360000">
              <a:lnSpc>
                <a:spcPct val="110000"/>
              </a:lnSpc>
              <a:buNone/>
            </a:pPr>
            <a:r>
              <a:rPr lang="en-US" altLang="ja-JP" sz="2700" dirty="0">
                <a:latin typeface="Century" panose="02040604050505020304" pitchFamily="18" charset="0"/>
              </a:rPr>
              <a:t>④ Interior designer</a:t>
            </a:r>
          </a:p>
          <a:p>
            <a:pPr marL="360000" indent="-360000">
              <a:lnSpc>
                <a:spcPct val="110000"/>
              </a:lnSpc>
              <a:buNone/>
            </a:pPr>
            <a:r>
              <a:rPr lang="ja-JP" altLang="en-US" sz="2700" dirty="0">
                <a:latin typeface="Century" panose="02040604050505020304" pitchFamily="18" charset="0"/>
              </a:rPr>
              <a:t>問</a:t>
            </a:r>
            <a:r>
              <a:rPr lang="en-US" altLang="ja-JP" sz="2700" dirty="0">
                <a:latin typeface="Century" panose="02040604050505020304" pitchFamily="18" charset="0"/>
              </a:rPr>
              <a:t>21 What was one of the reasons the organizers did not like Ferris’s proposal?</a:t>
            </a:r>
          </a:p>
          <a:p>
            <a:pPr marL="360000" indent="-360000">
              <a:lnSpc>
                <a:spcPct val="110000"/>
              </a:lnSpc>
              <a:buNone/>
            </a:pPr>
            <a:r>
              <a:rPr lang="en-US" altLang="ja-JP" sz="2700" dirty="0">
                <a:latin typeface="Century" panose="02040604050505020304" pitchFamily="18" charset="0"/>
              </a:rPr>
              <a:t>① It was not as good as the Eiffel Tower.</a:t>
            </a:r>
          </a:p>
          <a:p>
            <a:pPr marL="360000" indent="-360000">
              <a:lnSpc>
                <a:spcPct val="110000"/>
              </a:lnSpc>
              <a:buNone/>
            </a:pPr>
            <a:r>
              <a:rPr lang="en-US" altLang="ja-JP" sz="2700" dirty="0">
                <a:latin typeface="Century" panose="02040604050505020304" pitchFamily="18" charset="0"/>
              </a:rPr>
              <a:t>② It was too similar to other ideas.</a:t>
            </a:r>
          </a:p>
          <a:p>
            <a:pPr marL="360000" indent="-360000">
              <a:lnSpc>
                <a:spcPct val="110000"/>
              </a:lnSpc>
              <a:buNone/>
            </a:pPr>
            <a:r>
              <a:rPr lang="en-US" altLang="ja-JP" sz="2700" dirty="0">
                <a:latin typeface="Century" panose="02040604050505020304" pitchFamily="18" charset="0"/>
              </a:rPr>
              <a:t>③ It would be too expensive to build.</a:t>
            </a:r>
          </a:p>
          <a:p>
            <a:pPr marL="360000" indent="-360000">
              <a:lnSpc>
                <a:spcPct val="110000"/>
              </a:lnSpc>
              <a:buNone/>
            </a:pPr>
            <a:r>
              <a:rPr lang="en-US" altLang="ja-JP" sz="2700" dirty="0">
                <a:latin typeface="Century" panose="02040604050505020304" pitchFamily="18" charset="0"/>
              </a:rPr>
              <a:t>④ It would not be memorable.</a:t>
            </a:r>
          </a:p>
          <a:p>
            <a:pPr marL="360000" indent="-360000">
              <a:lnSpc>
                <a:spcPct val="110000"/>
              </a:lnSpc>
              <a:buNone/>
            </a:pPr>
            <a:r>
              <a:rPr lang="ja-JP" altLang="en-US" sz="2700" dirty="0">
                <a:latin typeface="Century" panose="02040604050505020304" pitchFamily="18" charset="0"/>
              </a:rPr>
              <a:t>問</a:t>
            </a:r>
            <a:r>
              <a:rPr lang="en-US" altLang="ja-JP" sz="2700" dirty="0">
                <a:latin typeface="Century" panose="02040604050505020304" pitchFamily="18" charset="0"/>
              </a:rPr>
              <a:t>22 Which of the following would be the best title for this lecture?</a:t>
            </a:r>
          </a:p>
          <a:p>
            <a:pPr marL="360000" indent="-360000">
              <a:lnSpc>
                <a:spcPct val="110000"/>
              </a:lnSpc>
              <a:buNone/>
            </a:pPr>
            <a:r>
              <a:rPr lang="en-US" altLang="ja-JP" sz="2700" dirty="0">
                <a:latin typeface="Century" panose="02040604050505020304" pitchFamily="18" charset="0"/>
              </a:rPr>
              <a:t>① Famous American Inventors</a:t>
            </a:r>
          </a:p>
          <a:p>
            <a:pPr marL="360000" indent="-360000">
              <a:lnSpc>
                <a:spcPct val="110000"/>
              </a:lnSpc>
              <a:buNone/>
            </a:pPr>
            <a:r>
              <a:rPr lang="en-US" altLang="ja-JP" sz="2700" dirty="0">
                <a:latin typeface="Century" panose="02040604050505020304" pitchFamily="18" charset="0"/>
              </a:rPr>
              <a:t>② Ferris Wheels Around the World</a:t>
            </a:r>
          </a:p>
          <a:p>
            <a:pPr marL="360000" indent="-360000">
              <a:lnSpc>
                <a:spcPct val="110000"/>
              </a:lnSpc>
              <a:buNone/>
            </a:pPr>
            <a:r>
              <a:rPr lang="en-US" altLang="ja-JP" sz="2700" dirty="0">
                <a:latin typeface="Century" panose="02040604050505020304" pitchFamily="18" charset="0"/>
              </a:rPr>
              <a:t>③ The Father of the Ferris Wheel</a:t>
            </a:r>
          </a:p>
          <a:p>
            <a:pPr marL="360000" indent="-360000">
              <a:lnSpc>
                <a:spcPct val="110000"/>
              </a:lnSpc>
              <a:buNone/>
            </a:pPr>
            <a:r>
              <a:rPr lang="en-US" altLang="ja-JP" sz="2700" dirty="0">
                <a:latin typeface="Century" panose="02040604050505020304" pitchFamily="18" charset="0"/>
              </a:rPr>
              <a:t>④ The Promotion of World’s Fairs</a:t>
            </a:r>
          </a:p>
        </p:txBody>
      </p:sp>
      <p:pic>
        <p:nvPicPr>
          <p:cNvPr id="2" name="2017B20-22">
            <a:hlinkClick r:id="" action="ppaction://media"/>
            <a:extLst>
              <a:ext uri="{FF2B5EF4-FFF2-40B4-BE49-F238E27FC236}">
                <a16:creationId xmlns:a16="http://schemas.microsoft.com/office/drawing/2014/main" id="{72892D82-5CB1-483F-A46C-05D8AA1F21C9}"/>
              </a:ext>
            </a:extLst>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11339384" y="5939481"/>
            <a:ext cx="609600" cy="609600"/>
          </a:xfrm>
          <a:prstGeom prst="rect">
            <a:avLst/>
          </a:prstGeom>
        </p:spPr>
      </p:pic>
    </p:spTree>
    <p:extLst>
      <p:ext uri="{BB962C8B-B14F-4D97-AF65-F5344CB8AC3E}">
        <p14:creationId xmlns:p14="http://schemas.microsoft.com/office/powerpoint/2010/main" val="291346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07572"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2"/>
                </p:tgtEl>
              </p:cMediaNode>
            </p:audio>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コンテンツ プレースホルダー 2">
            <a:extLst>
              <a:ext uri="{FF2B5EF4-FFF2-40B4-BE49-F238E27FC236}">
                <a16:creationId xmlns:a16="http://schemas.microsoft.com/office/drawing/2014/main" id="{346D125E-7DE4-4A40-926B-2BE46C81644A}"/>
              </a:ext>
            </a:extLst>
          </p:cNvPr>
          <p:cNvSpPr txBox="1">
            <a:spLocks/>
          </p:cNvSpPr>
          <p:nvPr/>
        </p:nvSpPr>
        <p:spPr>
          <a:xfrm>
            <a:off x="140044" y="201828"/>
            <a:ext cx="11808940" cy="6347253"/>
          </a:xfrm>
          <a:prstGeom prst="rect">
            <a:avLst/>
          </a:prstGeom>
        </p:spPr>
        <p:txBody>
          <a:bodyPr vert="horz" lIns="91440" tIns="45720" rIns="91440" bIns="45720" numCol="2" spcCol="180000" rtlCol="0">
            <a:normAutofit fontScale="92500"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lgn="just">
              <a:lnSpc>
                <a:spcPct val="110000"/>
              </a:lnSpc>
              <a:buNone/>
            </a:pPr>
            <a:r>
              <a:rPr lang="ja-JP" altLang="en-US" sz="2400" dirty="0">
                <a:latin typeface="Century" panose="02040604050505020304" pitchFamily="18" charset="0"/>
              </a:rPr>
              <a:t>問</a:t>
            </a:r>
            <a:r>
              <a:rPr lang="en-US" altLang="ja-JP" sz="2400" dirty="0">
                <a:latin typeface="Century" panose="02040604050505020304" pitchFamily="18" charset="0"/>
              </a:rPr>
              <a:t>20 </a:t>
            </a:r>
            <a:r>
              <a:rPr lang="ja-JP" altLang="en-US" sz="2400" dirty="0">
                <a:latin typeface="Century" panose="02040604050505020304" pitchFamily="18" charset="0"/>
              </a:rPr>
              <a:t>正解 ①  問</a:t>
            </a:r>
            <a:r>
              <a:rPr lang="en-US" altLang="ja-JP" sz="2400" dirty="0">
                <a:latin typeface="Century" panose="02040604050505020304" pitchFamily="18" charset="0"/>
              </a:rPr>
              <a:t>21 </a:t>
            </a:r>
            <a:r>
              <a:rPr lang="ja-JP" altLang="en-US" sz="2400" dirty="0">
                <a:latin typeface="Century" panose="02040604050505020304" pitchFamily="18" charset="0"/>
              </a:rPr>
              <a:t>正解 ③  問</a:t>
            </a:r>
            <a:r>
              <a:rPr lang="en-US" altLang="ja-JP" sz="2400" dirty="0">
                <a:latin typeface="Century" panose="02040604050505020304" pitchFamily="18" charset="0"/>
              </a:rPr>
              <a:t>22 </a:t>
            </a:r>
            <a:r>
              <a:rPr lang="ja-JP" altLang="en-US" sz="2400" dirty="0">
                <a:latin typeface="Century" panose="02040604050505020304" pitchFamily="18" charset="0"/>
              </a:rPr>
              <a:t>正解 ③</a:t>
            </a:r>
            <a:endParaRPr lang="en-US" altLang="ja-JP" sz="2400" dirty="0">
              <a:latin typeface="Century" panose="02040604050505020304" pitchFamily="18" charset="0"/>
            </a:endParaRPr>
          </a:p>
          <a:p>
            <a:pPr marL="0" indent="0" algn="just">
              <a:lnSpc>
                <a:spcPct val="110000"/>
              </a:lnSpc>
              <a:buNone/>
            </a:pPr>
            <a:r>
              <a:rPr lang="en-US" altLang="ja-JP" sz="2400" dirty="0">
                <a:latin typeface="Century" panose="02040604050505020304" pitchFamily="18" charset="0"/>
              </a:rPr>
              <a:t>A popular ride at many amusement parks is the Ferris wheel, a giant vertical wheel with seats giving passengers great panoramic views. It was named after its American inventor, George Ferris. Ferris was born in Illinois in 1859. He studied civil engineering, and he became well known for building and designing railroads, bridges, and tunnels. What he is mainly remembered for, however, is his attempt to design something more impressive than France’s Eiffel Tower.</a:t>
            </a:r>
          </a:p>
          <a:p>
            <a:pPr marL="0" indent="0" algn="just">
              <a:lnSpc>
                <a:spcPct val="110000"/>
              </a:lnSpc>
              <a:buNone/>
            </a:pPr>
            <a:r>
              <a:rPr lang="en-US" altLang="ja-JP" sz="2400" dirty="0">
                <a:latin typeface="Century" panose="02040604050505020304" pitchFamily="18" charset="0"/>
              </a:rPr>
              <a:t>In the 1889 World’s Fair in Paris, the Eiffel Tower was considered a technological masterpiece. The next World’s Fair was to be held four years later in Chicago, and the organizers asked engineers to think of exciting ideas that would make their fair memorable.</a:t>
            </a:r>
          </a:p>
          <a:p>
            <a:pPr marL="0" indent="0" algn="just">
              <a:lnSpc>
                <a:spcPct val="110000"/>
              </a:lnSpc>
              <a:buNone/>
            </a:pPr>
            <a:r>
              <a:rPr lang="en-US" altLang="ja-JP" sz="2400" dirty="0">
                <a:latin typeface="Century" panose="02040604050505020304" pitchFamily="18" charset="0"/>
              </a:rPr>
              <a:t>Ferris proposed a 76-meter-high steel wheel with 36 cars; that could each hold 60 people. His proposal was rejected originally because the organizers thought it was dangerous, costly, and unrealistic. However, he proved that it would be safe and raised money to build it. Then, his proposal was approved, and the wheel was built. During the fair, about 10,000 people rode it daily. Unfortunately, Ferris died soon after the fair ended. Nevertheless, his name lives on today in many amusement parks around the world.</a:t>
            </a:r>
          </a:p>
        </p:txBody>
      </p:sp>
      <p:pic>
        <p:nvPicPr>
          <p:cNvPr id="2" name="2017B20-22">
            <a:hlinkClick r:id="" action="ppaction://media"/>
            <a:extLst>
              <a:ext uri="{FF2B5EF4-FFF2-40B4-BE49-F238E27FC236}">
                <a16:creationId xmlns:a16="http://schemas.microsoft.com/office/drawing/2014/main" id="{1775E15C-CFFB-4954-9C1B-3D10DB684E70}"/>
              </a:ext>
            </a:extLst>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11339384" y="6046572"/>
            <a:ext cx="609600" cy="609600"/>
          </a:xfrm>
          <a:prstGeom prst="rect">
            <a:avLst/>
          </a:prstGeom>
        </p:spPr>
      </p:pic>
    </p:spTree>
    <p:extLst>
      <p:ext uri="{BB962C8B-B14F-4D97-AF65-F5344CB8AC3E}">
        <p14:creationId xmlns:p14="http://schemas.microsoft.com/office/powerpoint/2010/main" val="11278123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07572"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2"/>
                </p:tgtEl>
              </p:cMediaNode>
            </p:audio>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ー 2">
            <a:extLst>
              <a:ext uri="{FF2B5EF4-FFF2-40B4-BE49-F238E27FC236}">
                <a16:creationId xmlns:a16="http://schemas.microsoft.com/office/drawing/2014/main" id="{728AAAF4-E3AE-40B2-A3C3-E525FA59F808}"/>
              </a:ext>
            </a:extLst>
          </p:cNvPr>
          <p:cNvSpPr>
            <a:spLocks noGrp="1"/>
          </p:cNvSpPr>
          <p:nvPr>
            <p:ph idx="1"/>
          </p:nvPr>
        </p:nvSpPr>
        <p:spPr>
          <a:xfrm>
            <a:off x="271849" y="259493"/>
            <a:ext cx="11627708" cy="6104238"/>
          </a:xfrm>
        </p:spPr>
        <p:txBody>
          <a:bodyPr>
            <a:normAutofit/>
          </a:bodyPr>
          <a:lstStyle/>
          <a:p>
            <a:pPr marL="360000" indent="-360000">
              <a:lnSpc>
                <a:spcPct val="150000"/>
              </a:lnSpc>
              <a:buNone/>
            </a:pPr>
            <a:r>
              <a:rPr lang="ja-JP" altLang="en-US" sz="4000" dirty="0">
                <a:latin typeface="Century" panose="02040604050505020304" pitchFamily="18" charset="0"/>
              </a:rPr>
              <a:t>問</a:t>
            </a:r>
            <a:r>
              <a:rPr lang="en-US" altLang="ja-JP" sz="4000" dirty="0">
                <a:latin typeface="Century" panose="02040604050505020304" pitchFamily="18" charset="0"/>
              </a:rPr>
              <a:t>1 </a:t>
            </a:r>
            <a:r>
              <a:rPr lang="ja-JP" altLang="en-US" sz="4000" dirty="0">
                <a:latin typeface="Century" panose="02040604050505020304" pitchFamily="18" charset="0"/>
              </a:rPr>
              <a:t>正解 ③</a:t>
            </a:r>
            <a:endParaRPr lang="en-US" altLang="ja-JP" sz="4000" dirty="0">
              <a:latin typeface="Century" panose="02040604050505020304" pitchFamily="18" charset="0"/>
            </a:endParaRPr>
          </a:p>
          <a:p>
            <a:pPr marL="360000" indent="-360000">
              <a:lnSpc>
                <a:spcPct val="150000"/>
              </a:lnSpc>
              <a:buNone/>
            </a:pPr>
            <a:r>
              <a:rPr lang="en-US" altLang="ja-JP" sz="4000" dirty="0">
                <a:latin typeface="Century" panose="02040604050505020304" pitchFamily="18" charset="0"/>
              </a:rPr>
              <a:t>M: Look, Katie. I just bought you this plant.</a:t>
            </a:r>
          </a:p>
          <a:p>
            <a:pPr marL="360000" indent="-360000">
              <a:lnSpc>
                <a:spcPct val="150000"/>
              </a:lnSpc>
              <a:buNone/>
            </a:pPr>
            <a:r>
              <a:rPr lang="en-US" altLang="ja-JP" sz="4000" dirty="0">
                <a:latin typeface="Century" panose="02040604050505020304" pitchFamily="18" charset="0"/>
              </a:rPr>
              <a:t>W: Lovely. It’ll look nice in the corner by the door.</a:t>
            </a:r>
          </a:p>
          <a:p>
            <a:pPr marL="360000" indent="-360000">
              <a:lnSpc>
                <a:spcPct val="150000"/>
              </a:lnSpc>
              <a:buNone/>
            </a:pPr>
            <a:r>
              <a:rPr lang="en-US" altLang="ja-JP" sz="4000" dirty="0">
                <a:latin typeface="Century" panose="02040604050505020304" pitchFamily="18" charset="0"/>
              </a:rPr>
              <a:t>M: Do you mean beside the bed?</a:t>
            </a:r>
          </a:p>
          <a:p>
            <a:pPr marL="360000" indent="-360000">
              <a:lnSpc>
                <a:spcPct val="150000"/>
              </a:lnSpc>
              <a:buNone/>
            </a:pPr>
            <a:r>
              <a:rPr lang="en-US" altLang="ja-JP" sz="4000" dirty="0">
                <a:latin typeface="Century" panose="02040604050505020304" pitchFamily="18" charset="0"/>
              </a:rPr>
              <a:t>W: No, by the sink.</a:t>
            </a:r>
          </a:p>
        </p:txBody>
      </p:sp>
      <p:pic>
        <p:nvPicPr>
          <p:cNvPr id="2" name="2017B01">
            <a:hlinkClick r:id="" action="ppaction://media"/>
            <a:extLst>
              <a:ext uri="{FF2B5EF4-FFF2-40B4-BE49-F238E27FC236}">
                <a16:creationId xmlns:a16="http://schemas.microsoft.com/office/drawing/2014/main" id="{95644217-E8F8-40F3-90BC-EC7E3EF55C6C}"/>
              </a:ext>
            </a:extLst>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11310551" y="5988907"/>
            <a:ext cx="609600" cy="609600"/>
          </a:xfrm>
          <a:prstGeom prst="rect">
            <a:avLst/>
          </a:prstGeom>
        </p:spPr>
      </p:pic>
    </p:spTree>
    <p:extLst>
      <p:ext uri="{BB962C8B-B14F-4D97-AF65-F5344CB8AC3E}">
        <p14:creationId xmlns:p14="http://schemas.microsoft.com/office/powerpoint/2010/main" val="10251197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7475"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2"/>
                </p:tgtEl>
              </p:cMediaNode>
            </p:audio>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コンテンツ プレースホルダー 2">
            <a:extLst>
              <a:ext uri="{FF2B5EF4-FFF2-40B4-BE49-F238E27FC236}">
                <a16:creationId xmlns:a16="http://schemas.microsoft.com/office/drawing/2014/main" id="{346D125E-7DE4-4A40-926B-2BE46C81644A}"/>
              </a:ext>
            </a:extLst>
          </p:cNvPr>
          <p:cNvSpPr txBox="1">
            <a:spLocks/>
          </p:cNvSpPr>
          <p:nvPr/>
        </p:nvSpPr>
        <p:spPr>
          <a:xfrm>
            <a:off x="140044" y="201828"/>
            <a:ext cx="11808940" cy="6347253"/>
          </a:xfrm>
          <a:prstGeom prst="rect">
            <a:avLst/>
          </a:prstGeom>
        </p:spPr>
        <p:txBody>
          <a:bodyPr vert="horz" lIns="91440" tIns="45720" rIns="91440" bIns="45720" numCol="2" spcCol="18000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lgn="just">
              <a:lnSpc>
                <a:spcPct val="110000"/>
              </a:lnSpc>
              <a:buNone/>
            </a:pPr>
            <a:r>
              <a:rPr lang="ja-JP" altLang="en-US" sz="2300" u="sng" dirty="0">
                <a:latin typeface="Century" panose="02040604050505020304" pitchFamily="18" charset="0"/>
              </a:rPr>
              <a:t>会話の場面</a:t>
            </a:r>
            <a:r>
              <a:rPr lang="ja-JP" altLang="en-US" sz="2300" dirty="0">
                <a:latin typeface="Century" panose="02040604050505020304" pitchFamily="18" charset="0"/>
              </a:rPr>
              <a:t> 同じマンションに住んでいる</a:t>
            </a:r>
            <a:r>
              <a:rPr lang="en-US" altLang="ja-JP" sz="2300" dirty="0">
                <a:latin typeface="Century" panose="02040604050505020304" pitchFamily="18" charset="0"/>
              </a:rPr>
              <a:t>Maria, David, Hannah</a:t>
            </a:r>
            <a:r>
              <a:rPr lang="ja-JP" altLang="en-US" sz="2300" dirty="0">
                <a:latin typeface="Century" panose="02040604050505020304" pitchFamily="18" charset="0"/>
              </a:rPr>
              <a:t>が，マンションでペットを飼う際の決まりについて話し合いをしています。</a:t>
            </a:r>
          </a:p>
          <a:p>
            <a:pPr marL="360000" indent="-360000" algn="just">
              <a:lnSpc>
                <a:spcPct val="110000"/>
              </a:lnSpc>
              <a:buNone/>
            </a:pPr>
            <a:r>
              <a:rPr lang="ja-JP" altLang="en-US" sz="2300" dirty="0">
                <a:latin typeface="Century" panose="02040604050505020304" pitchFamily="18" charset="0"/>
              </a:rPr>
              <a:t>問</a:t>
            </a:r>
            <a:r>
              <a:rPr lang="en-US" altLang="ja-JP" sz="2300" dirty="0">
                <a:latin typeface="Century" panose="02040604050505020304" pitchFamily="18" charset="0"/>
              </a:rPr>
              <a:t>23 What was David’s first suggestion?</a:t>
            </a:r>
          </a:p>
          <a:p>
            <a:pPr marL="360000" indent="-360000" algn="just">
              <a:lnSpc>
                <a:spcPct val="110000"/>
              </a:lnSpc>
              <a:buNone/>
            </a:pPr>
            <a:r>
              <a:rPr lang="en-US" altLang="ja-JP" sz="2300" dirty="0">
                <a:latin typeface="Century" panose="02040604050505020304" pitchFamily="18" charset="0"/>
              </a:rPr>
              <a:t>① A list of dangerous animals should be made.</a:t>
            </a:r>
          </a:p>
          <a:p>
            <a:pPr marL="360000" indent="-360000" algn="just">
              <a:lnSpc>
                <a:spcPct val="110000"/>
              </a:lnSpc>
              <a:buNone/>
            </a:pPr>
            <a:r>
              <a:rPr lang="en-US" altLang="ja-JP" sz="2300" dirty="0">
                <a:latin typeface="Century" panose="02040604050505020304" pitchFamily="18" charset="0"/>
              </a:rPr>
              <a:t>② Even large snakes should be permitted.</a:t>
            </a:r>
          </a:p>
          <a:p>
            <a:pPr marL="360000" indent="-360000" algn="just">
              <a:lnSpc>
                <a:spcPct val="110000"/>
              </a:lnSpc>
              <a:buNone/>
            </a:pPr>
            <a:r>
              <a:rPr lang="en-US" altLang="ja-JP" sz="2300" dirty="0">
                <a:latin typeface="Century" panose="02040604050505020304" pitchFamily="18" charset="0"/>
              </a:rPr>
              <a:t>③ Most little pets should be accepted.</a:t>
            </a:r>
          </a:p>
          <a:p>
            <a:pPr marL="360000" indent="-360000" algn="just">
              <a:lnSpc>
                <a:spcPct val="110000"/>
              </a:lnSpc>
              <a:buNone/>
            </a:pPr>
            <a:r>
              <a:rPr lang="en-US" altLang="ja-JP" sz="2300" dirty="0">
                <a:latin typeface="Century" panose="02040604050505020304" pitchFamily="18" charset="0"/>
              </a:rPr>
              <a:t>④ Only a small number of pets should be allowed.</a:t>
            </a:r>
          </a:p>
          <a:p>
            <a:pPr marL="360000" indent="-360000" algn="just">
              <a:lnSpc>
                <a:spcPct val="110000"/>
              </a:lnSpc>
              <a:buNone/>
            </a:pPr>
            <a:r>
              <a:rPr lang="ja-JP" altLang="en-US" sz="2300" dirty="0">
                <a:latin typeface="Century" panose="02040604050505020304" pitchFamily="18" charset="0"/>
              </a:rPr>
              <a:t>問</a:t>
            </a:r>
            <a:r>
              <a:rPr lang="en-US" altLang="ja-JP" sz="2300" dirty="0">
                <a:latin typeface="Century" panose="02040604050505020304" pitchFamily="18" charset="0"/>
              </a:rPr>
              <a:t>24 What do Hannah and Maria agree on?</a:t>
            </a:r>
          </a:p>
          <a:p>
            <a:pPr marL="360000" indent="-360000" algn="just">
              <a:lnSpc>
                <a:spcPct val="110000"/>
              </a:lnSpc>
              <a:buNone/>
            </a:pPr>
            <a:r>
              <a:rPr lang="en-US" altLang="ja-JP" sz="2300" dirty="0">
                <a:latin typeface="Century" panose="02040604050505020304" pitchFamily="18" charset="0"/>
              </a:rPr>
              <a:t>① Neither elevator should be used for pets,</a:t>
            </a:r>
          </a:p>
          <a:p>
            <a:pPr marL="360000" indent="-360000" algn="just">
              <a:lnSpc>
                <a:spcPct val="110000"/>
              </a:lnSpc>
              <a:buNone/>
            </a:pPr>
            <a:r>
              <a:rPr lang="en-US" altLang="ja-JP" sz="2300" dirty="0">
                <a:latin typeface="Century" panose="02040604050505020304" pitchFamily="18" charset="0"/>
              </a:rPr>
              <a:t>② Noise and pet size may not be related.</a:t>
            </a:r>
          </a:p>
          <a:p>
            <a:pPr marL="360000" indent="-360000" algn="just">
              <a:lnSpc>
                <a:spcPct val="110000"/>
              </a:lnSpc>
              <a:buNone/>
            </a:pPr>
            <a:r>
              <a:rPr lang="en-US" altLang="ja-JP" sz="2300" dirty="0">
                <a:latin typeface="Century" panose="02040604050505020304" pitchFamily="18" charset="0"/>
              </a:rPr>
              <a:t>③ Older people prefer to keep quiet pets.</a:t>
            </a:r>
          </a:p>
          <a:p>
            <a:pPr marL="360000" indent="-360000" algn="just">
              <a:lnSpc>
                <a:spcPct val="110000"/>
              </a:lnSpc>
              <a:buNone/>
            </a:pPr>
            <a:r>
              <a:rPr lang="en-US" altLang="ja-JP" sz="2300" dirty="0">
                <a:latin typeface="Century" panose="02040604050505020304" pitchFamily="18" charset="0"/>
              </a:rPr>
              <a:t>④ Pet owners should live on lower floors.</a:t>
            </a:r>
          </a:p>
          <a:p>
            <a:pPr marL="360000" indent="-360000" algn="just">
              <a:lnSpc>
                <a:spcPct val="110000"/>
              </a:lnSpc>
              <a:buNone/>
            </a:pPr>
            <a:r>
              <a:rPr lang="ja-JP" altLang="en-US" sz="2300" dirty="0">
                <a:latin typeface="Century" panose="02040604050505020304" pitchFamily="18" charset="0"/>
              </a:rPr>
              <a:t>問</a:t>
            </a:r>
            <a:r>
              <a:rPr lang="en-US" altLang="ja-JP" sz="2300" dirty="0">
                <a:latin typeface="Century" panose="02040604050505020304" pitchFamily="18" charset="0"/>
              </a:rPr>
              <a:t>25 What is their next step?</a:t>
            </a:r>
          </a:p>
          <a:p>
            <a:pPr marL="360000" indent="-360000" algn="just">
              <a:lnSpc>
                <a:spcPct val="110000"/>
              </a:lnSpc>
              <a:buNone/>
            </a:pPr>
            <a:r>
              <a:rPr lang="en-US" altLang="ja-JP" sz="2300" dirty="0">
                <a:latin typeface="Century" panose="02040604050505020304" pitchFamily="18" charset="0"/>
              </a:rPr>
              <a:t>① Decide on the residents’ meeting date.</a:t>
            </a:r>
          </a:p>
          <a:p>
            <a:pPr marL="360000" indent="-360000" algn="just">
              <a:lnSpc>
                <a:spcPct val="110000"/>
              </a:lnSpc>
              <a:buNone/>
            </a:pPr>
            <a:r>
              <a:rPr lang="en-US" altLang="ja-JP" sz="2300" dirty="0">
                <a:latin typeface="Century" panose="02040604050505020304" pitchFamily="18" charset="0"/>
              </a:rPr>
              <a:t>② Limit the sizes and types of pets.</a:t>
            </a:r>
          </a:p>
          <a:p>
            <a:pPr marL="360000" indent="-360000" algn="just">
              <a:lnSpc>
                <a:spcPct val="110000"/>
              </a:lnSpc>
              <a:buNone/>
            </a:pPr>
            <a:r>
              <a:rPr lang="en-US" altLang="ja-JP" sz="2300" dirty="0">
                <a:latin typeface="Century" panose="02040604050505020304" pitchFamily="18" charset="0"/>
              </a:rPr>
              <a:t>③ Present their ideas at a meeting.</a:t>
            </a:r>
          </a:p>
          <a:p>
            <a:pPr marL="360000" indent="-360000" algn="just">
              <a:lnSpc>
                <a:spcPct val="110000"/>
              </a:lnSpc>
              <a:buNone/>
            </a:pPr>
            <a:r>
              <a:rPr lang="en-US" altLang="ja-JP" sz="2300" dirty="0">
                <a:latin typeface="Century" panose="02040604050505020304" pitchFamily="18" charset="0"/>
              </a:rPr>
              <a:t>④ Put signs on the elevators.</a:t>
            </a:r>
          </a:p>
        </p:txBody>
      </p:sp>
      <p:pic>
        <p:nvPicPr>
          <p:cNvPr id="2" name="2017B23-25">
            <a:hlinkClick r:id="" action="ppaction://media"/>
            <a:extLst>
              <a:ext uri="{FF2B5EF4-FFF2-40B4-BE49-F238E27FC236}">
                <a16:creationId xmlns:a16="http://schemas.microsoft.com/office/drawing/2014/main" id="{9A3FCB5B-4759-42E9-9DE8-226557B57616}"/>
              </a:ext>
            </a:extLst>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11339384" y="6046572"/>
            <a:ext cx="609600" cy="609600"/>
          </a:xfrm>
          <a:prstGeom prst="rect">
            <a:avLst/>
          </a:prstGeom>
        </p:spPr>
      </p:pic>
    </p:spTree>
    <p:extLst>
      <p:ext uri="{BB962C8B-B14F-4D97-AF65-F5344CB8AC3E}">
        <p14:creationId xmlns:p14="http://schemas.microsoft.com/office/powerpoint/2010/main" val="16769287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31735"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2"/>
                </p:tgtEl>
              </p:cMediaNode>
            </p:audio>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コンテンツ プレースホルダー 2">
            <a:extLst>
              <a:ext uri="{FF2B5EF4-FFF2-40B4-BE49-F238E27FC236}">
                <a16:creationId xmlns:a16="http://schemas.microsoft.com/office/drawing/2014/main" id="{346D125E-7DE4-4A40-926B-2BE46C81644A}"/>
              </a:ext>
            </a:extLst>
          </p:cNvPr>
          <p:cNvSpPr txBox="1">
            <a:spLocks/>
          </p:cNvSpPr>
          <p:nvPr/>
        </p:nvSpPr>
        <p:spPr>
          <a:xfrm>
            <a:off x="140044" y="201828"/>
            <a:ext cx="11808940" cy="6347253"/>
          </a:xfrm>
          <a:prstGeom prst="rect">
            <a:avLst/>
          </a:prstGeom>
        </p:spPr>
        <p:txBody>
          <a:bodyPr vert="horz" lIns="91440" tIns="45720" rIns="91440" bIns="45720" numCol="2" spcCol="18000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360000" indent="-360000" algn="just">
              <a:lnSpc>
                <a:spcPct val="100000"/>
              </a:lnSpc>
              <a:spcBef>
                <a:spcPts val="500"/>
              </a:spcBef>
              <a:buNone/>
            </a:pPr>
            <a:r>
              <a:rPr lang="ja-JP" altLang="en-US" sz="1900" dirty="0">
                <a:latin typeface="Century" panose="02040604050505020304" pitchFamily="18" charset="0"/>
              </a:rPr>
              <a:t>問</a:t>
            </a:r>
            <a:r>
              <a:rPr lang="en-US" altLang="ja-JP" sz="1900" dirty="0">
                <a:latin typeface="Century" panose="02040604050505020304" pitchFamily="18" charset="0"/>
              </a:rPr>
              <a:t>23 </a:t>
            </a:r>
            <a:r>
              <a:rPr lang="ja-JP" altLang="en-US" sz="1900" dirty="0">
                <a:latin typeface="Century" panose="02040604050505020304" pitchFamily="18" charset="0"/>
              </a:rPr>
              <a:t>正解 ③  問</a:t>
            </a:r>
            <a:r>
              <a:rPr lang="en-US" altLang="ja-JP" sz="1900" dirty="0">
                <a:latin typeface="Century" panose="02040604050505020304" pitchFamily="18" charset="0"/>
              </a:rPr>
              <a:t>24 </a:t>
            </a:r>
            <a:r>
              <a:rPr lang="ja-JP" altLang="en-US" sz="1900" dirty="0">
                <a:latin typeface="Century" panose="02040604050505020304" pitchFamily="18" charset="0"/>
              </a:rPr>
              <a:t>正解 ②  問</a:t>
            </a:r>
            <a:r>
              <a:rPr lang="en-US" altLang="ja-JP" sz="1900" dirty="0">
                <a:latin typeface="Century" panose="02040604050505020304" pitchFamily="18" charset="0"/>
              </a:rPr>
              <a:t>25 </a:t>
            </a:r>
            <a:r>
              <a:rPr lang="ja-JP" altLang="en-US" sz="1900" dirty="0">
                <a:latin typeface="Century" panose="02040604050505020304" pitchFamily="18" charset="0"/>
              </a:rPr>
              <a:t>正解 ③</a:t>
            </a:r>
            <a:endParaRPr lang="en-US" altLang="ja-JP" sz="1900" dirty="0">
              <a:latin typeface="Century" panose="02040604050505020304" pitchFamily="18" charset="0"/>
            </a:endParaRPr>
          </a:p>
          <a:p>
            <a:pPr marL="360000" indent="-360000" algn="just">
              <a:lnSpc>
                <a:spcPct val="100000"/>
              </a:lnSpc>
              <a:spcBef>
                <a:spcPts val="500"/>
              </a:spcBef>
              <a:buNone/>
            </a:pPr>
            <a:r>
              <a:rPr lang="en-US" altLang="ja-JP" sz="1900" dirty="0">
                <a:latin typeface="Century" panose="02040604050505020304" pitchFamily="18" charset="0"/>
              </a:rPr>
              <a:t>Maria: OK, so next, let’s talk about what kinds of pets should be allowed. What if someone wants to keep something dangerous, like a snake or a monkey? What do you think, David?</a:t>
            </a:r>
          </a:p>
          <a:p>
            <a:pPr marL="360000" indent="-360000" algn="just">
              <a:lnSpc>
                <a:spcPct val="100000"/>
              </a:lnSpc>
              <a:spcBef>
                <a:spcPts val="500"/>
              </a:spcBef>
              <a:buNone/>
            </a:pPr>
            <a:r>
              <a:rPr lang="en-US" altLang="ja-JP" sz="1900" dirty="0">
                <a:latin typeface="Century" panose="02040604050505020304" pitchFamily="18" charset="0"/>
              </a:rPr>
              <a:t>David: I’m not sure how many people would want to keep monkeys, Maria, but it’s a good idea to make a list of acceptable pets. In principle, I think most small pets, especially those in cages, like hamsters, turtles, birds…or even snakes, should be allowed. Most snakes aren’t poisonous anyway. The main thing is that the pets should be small, especially dogs. Big dogs could cause trouble. What if they bite someone? What if they’re noisy? Don’t you agree, Hannah?</a:t>
            </a:r>
          </a:p>
          <a:p>
            <a:pPr marL="360000" indent="-360000" algn="just">
              <a:lnSpc>
                <a:spcPct val="100000"/>
              </a:lnSpc>
              <a:spcBef>
                <a:spcPts val="500"/>
              </a:spcBef>
              <a:buNone/>
            </a:pPr>
            <a:r>
              <a:rPr lang="en-US" altLang="ja-JP" sz="1900" dirty="0">
                <a:latin typeface="Century" panose="02040604050505020304" pitchFamily="18" charset="0"/>
              </a:rPr>
              <a:t>Hannah: Well, David, I agree that we shouldn’t allow any dangerous animals in the building, but I don’t think they have to be small. Big dogs aren’t necessarily noisier than small ones. My grandmother has a small dog that barks all the time. Some big dogs are very calm and quiet.</a:t>
            </a:r>
          </a:p>
          <a:p>
            <a:pPr marL="360000" indent="-360000" algn="just">
              <a:lnSpc>
                <a:spcPct val="100000"/>
              </a:lnSpc>
              <a:spcBef>
                <a:spcPts val="500"/>
              </a:spcBef>
              <a:buNone/>
            </a:pPr>
            <a:r>
              <a:rPr lang="en-US" altLang="ja-JP" sz="1900" dirty="0">
                <a:latin typeface="Century" panose="02040604050505020304" pitchFamily="18" charset="0"/>
              </a:rPr>
              <a:t>Maria: Yeah, that’s true. But I’m worried that people will complain about pets in the elevators, especially if they’re afraid of animals. Or, if they have allergies, like me. I’m allergic to dogs. Actually, pet owners should probably use the stairs.</a:t>
            </a:r>
          </a:p>
          <a:p>
            <a:pPr marL="360000" indent="-360000" algn="just">
              <a:lnSpc>
                <a:spcPct val="100000"/>
              </a:lnSpc>
              <a:spcBef>
                <a:spcPts val="500"/>
              </a:spcBef>
              <a:buNone/>
            </a:pPr>
            <a:r>
              <a:rPr lang="en-US" altLang="ja-JP" sz="1900" dirty="0">
                <a:latin typeface="Century" panose="02040604050505020304" pitchFamily="18" charset="0"/>
              </a:rPr>
              <a:t>Hannah: Well, I live on the 10th floor. I don’t think we can ask pet owners to climb the stairs above the third floor.</a:t>
            </a:r>
          </a:p>
          <a:p>
            <a:pPr marL="360000" indent="-360000" algn="just">
              <a:lnSpc>
                <a:spcPct val="100000"/>
              </a:lnSpc>
              <a:spcBef>
                <a:spcPts val="500"/>
              </a:spcBef>
              <a:buNone/>
            </a:pPr>
            <a:r>
              <a:rPr lang="en-US" altLang="ja-JP" sz="1900" dirty="0">
                <a:latin typeface="Century" panose="02040604050505020304" pitchFamily="18" charset="0"/>
              </a:rPr>
              <a:t>Maria: Oh yeah. Sorry. I didn’t think of that. Oh! There’re two elevators. Pets could be allowed in one, but not the other. We could put signs for one elevator that say No Pets Allowed.</a:t>
            </a:r>
          </a:p>
          <a:p>
            <a:pPr marL="360000" indent="-360000" algn="just">
              <a:lnSpc>
                <a:spcPct val="100000"/>
              </a:lnSpc>
              <a:spcBef>
                <a:spcPts val="500"/>
              </a:spcBef>
              <a:buNone/>
            </a:pPr>
            <a:r>
              <a:rPr lang="en-US" altLang="ja-JP" sz="1900" dirty="0">
                <a:latin typeface="Century" panose="02040604050505020304" pitchFamily="18" charset="0"/>
              </a:rPr>
              <a:t>David: I like that idea. That would be easy to do. So, we’ll take our ideas to the residents’ meeting tomorrow and see what everyone else says.</a:t>
            </a:r>
          </a:p>
          <a:p>
            <a:pPr marL="360000" indent="-360000" algn="just">
              <a:lnSpc>
                <a:spcPct val="100000"/>
              </a:lnSpc>
              <a:spcBef>
                <a:spcPts val="500"/>
              </a:spcBef>
              <a:buNone/>
            </a:pPr>
            <a:r>
              <a:rPr lang="en-US" altLang="ja-JP" sz="1900" dirty="0">
                <a:latin typeface="Century" panose="02040604050505020304" pitchFamily="18" charset="0"/>
              </a:rPr>
              <a:t>Hannah: Sounds good. But it might be hard to get everyone to agree.</a:t>
            </a:r>
          </a:p>
        </p:txBody>
      </p:sp>
      <p:pic>
        <p:nvPicPr>
          <p:cNvPr id="2" name="2017B23-25">
            <a:hlinkClick r:id="" action="ppaction://media"/>
            <a:extLst>
              <a:ext uri="{FF2B5EF4-FFF2-40B4-BE49-F238E27FC236}">
                <a16:creationId xmlns:a16="http://schemas.microsoft.com/office/drawing/2014/main" id="{9A94CC8D-1FD1-411F-B4A9-70C4C6BBBFDD}"/>
              </a:ext>
            </a:extLst>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11318789" y="6065107"/>
            <a:ext cx="609600" cy="609600"/>
          </a:xfrm>
          <a:prstGeom prst="rect">
            <a:avLst/>
          </a:prstGeom>
        </p:spPr>
      </p:pic>
    </p:spTree>
    <p:extLst>
      <p:ext uri="{BB962C8B-B14F-4D97-AF65-F5344CB8AC3E}">
        <p14:creationId xmlns:p14="http://schemas.microsoft.com/office/powerpoint/2010/main" val="27180886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31735"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2"/>
                </p:tgtEl>
              </p:cMediaNode>
            </p:audio>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ー 2">
            <a:extLst>
              <a:ext uri="{FF2B5EF4-FFF2-40B4-BE49-F238E27FC236}">
                <a16:creationId xmlns:a16="http://schemas.microsoft.com/office/drawing/2014/main" id="{728AAAF4-E3AE-40B2-A3C3-E525FA59F808}"/>
              </a:ext>
            </a:extLst>
          </p:cNvPr>
          <p:cNvSpPr>
            <a:spLocks noGrp="1"/>
          </p:cNvSpPr>
          <p:nvPr>
            <p:ph idx="1"/>
          </p:nvPr>
        </p:nvSpPr>
        <p:spPr>
          <a:xfrm>
            <a:off x="271849" y="259493"/>
            <a:ext cx="11627708" cy="6104238"/>
          </a:xfrm>
        </p:spPr>
        <p:txBody>
          <a:bodyPr>
            <a:normAutofit/>
          </a:bodyPr>
          <a:lstStyle/>
          <a:p>
            <a:pPr marL="360000" indent="-360000">
              <a:lnSpc>
                <a:spcPct val="150000"/>
              </a:lnSpc>
              <a:buNone/>
            </a:pPr>
            <a:r>
              <a:rPr lang="ja-JP" altLang="en-US" sz="4000" dirty="0">
                <a:latin typeface="Century" panose="02040604050505020304" pitchFamily="18" charset="0"/>
              </a:rPr>
              <a:t>問</a:t>
            </a:r>
            <a:r>
              <a:rPr lang="en-US" altLang="ja-JP" sz="4000" dirty="0">
                <a:latin typeface="Century" panose="02040604050505020304" pitchFamily="18" charset="0"/>
              </a:rPr>
              <a:t>2 How much did the man earn this month?</a:t>
            </a:r>
          </a:p>
          <a:p>
            <a:pPr marL="360000" indent="-360000">
              <a:lnSpc>
                <a:spcPct val="150000"/>
              </a:lnSpc>
              <a:buNone/>
            </a:pPr>
            <a:r>
              <a:rPr lang="en-US" altLang="ja-JP" sz="4000" dirty="0">
                <a:latin typeface="Century" panose="02040604050505020304" pitchFamily="18" charset="0"/>
              </a:rPr>
              <a:t>① $50</a:t>
            </a:r>
          </a:p>
          <a:p>
            <a:pPr marL="360000" indent="-360000">
              <a:lnSpc>
                <a:spcPct val="150000"/>
              </a:lnSpc>
              <a:buNone/>
            </a:pPr>
            <a:r>
              <a:rPr lang="en-US" altLang="ja-JP" sz="4000" dirty="0">
                <a:latin typeface="Century" panose="02040604050505020304" pitchFamily="18" charset="0"/>
              </a:rPr>
              <a:t>② $80</a:t>
            </a:r>
          </a:p>
          <a:p>
            <a:pPr marL="360000" indent="-360000">
              <a:lnSpc>
                <a:spcPct val="150000"/>
              </a:lnSpc>
              <a:buNone/>
            </a:pPr>
            <a:r>
              <a:rPr lang="en-US" altLang="ja-JP" sz="4000" dirty="0">
                <a:latin typeface="Century" panose="02040604050505020304" pitchFamily="18" charset="0"/>
              </a:rPr>
              <a:t>③ $300</a:t>
            </a:r>
          </a:p>
          <a:p>
            <a:pPr marL="360000" indent="-360000">
              <a:lnSpc>
                <a:spcPct val="150000"/>
              </a:lnSpc>
              <a:buNone/>
            </a:pPr>
            <a:r>
              <a:rPr lang="en-US" altLang="ja-JP" sz="4000" dirty="0">
                <a:latin typeface="Century" panose="02040604050505020304" pitchFamily="18" charset="0"/>
              </a:rPr>
              <a:t>④ $400</a:t>
            </a:r>
          </a:p>
        </p:txBody>
      </p:sp>
      <p:pic>
        <p:nvPicPr>
          <p:cNvPr id="2" name="2017B02">
            <a:hlinkClick r:id="" action="ppaction://media"/>
            <a:extLst>
              <a:ext uri="{FF2B5EF4-FFF2-40B4-BE49-F238E27FC236}">
                <a16:creationId xmlns:a16="http://schemas.microsoft.com/office/drawing/2014/main" id="{808F3DD1-AB2D-4A18-832E-9E44F6BD83AA}"/>
              </a:ext>
            </a:extLst>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11269362" y="5970372"/>
            <a:ext cx="609600" cy="609600"/>
          </a:xfrm>
          <a:prstGeom prst="rect">
            <a:avLst/>
          </a:prstGeom>
        </p:spPr>
      </p:pic>
    </p:spTree>
    <p:extLst>
      <p:ext uri="{BB962C8B-B14F-4D97-AF65-F5344CB8AC3E}">
        <p14:creationId xmlns:p14="http://schemas.microsoft.com/office/powerpoint/2010/main" val="4317954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6300"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2"/>
                </p:tgtEl>
              </p:cMediaNode>
            </p:audio>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ー 2">
            <a:extLst>
              <a:ext uri="{FF2B5EF4-FFF2-40B4-BE49-F238E27FC236}">
                <a16:creationId xmlns:a16="http://schemas.microsoft.com/office/drawing/2014/main" id="{728AAAF4-E3AE-40B2-A3C3-E525FA59F808}"/>
              </a:ext>
            </a:extLst>
          </p:cNvPr>
          <p:cNvSpPr>
            <a:spLocks noGrp="1"/>
          </p:cNvSpPr>
          <p:nvPr>
            <p:ph idx="1"/>
          </p:nvPr>
        </p:nvSpPr>
        <p:spPr>
          <a:xfrm>
            <a:off x="271849" y="259493"/>
            <a:ext cx="11627708" cy="6104238"/>
          </a:xfrm>
        </p:spPr>
        <p:txBody>
          <a:bodyPr>
            <a:normAutofit/>
          </a:bodyPr>
          <a:lstStyle/>
          <a:p>
            <a:pPr marL="360000" indent="-360000">
              <a:lnSpc>
                <a:spcPct val="150000"/>
              </a:lnSpc>
              <a:buNone/>
            </a:pPr>
            <a:r>
              <a:rPr lang="ja-JP" altLang="en-US" sz="4000" dirty="0">
                <a:latin typeface="Century" panose="02040604050505020304" pitchFamily="18" charset="0"/>
              </a:rPr>
              <a:t>問</a:t>
            </a:r>
            <a:r>
              <a:rPr lang="en-US" altLang="ja-JP" sz="4000" dirty="0">
                <a:latin typeface="Century" panose="02040604050505020304" pitchFamily="18" charset="0"/>
              </a:rPr>
              <a:t>2 </a:t>
            </a:r>
            <a:r>
              <a:rPr lang="ja-JP" altLang="en-US" sz="4000" dirty="0">
                <a:latin typeface="Century" panose="02040604050505020304" pitchFamily="18" charset="0"/>
              </a:rPr>
              <a:t>正解 ③</a:t>
            </a:r>
            <a:endParaRPr lang="en-US" altLang="ja-JP" sz="4000" dirty="0">
              <a:latin typeface="Century" panose="02040604050505020304" pitchFamily="18" charset="0"/>
            </a:endParaRPr>
          </a:p>
          <a:p>
            <a:pPr marL="360000" indent="-360000">
              <a:lnSpc>
                <a:spcPct val="150000"/>
              </a:lnSpc>
              <a:buNone/>
            </a:pPr>
            <a:r>
              <a:rPr lang="en-US" altLang="ja-JP" sz="4000" dirty="0">
                <a:latin typeface="Century" panose="02040604050505020304" pitchFamily="18" charset="0"/>
              </a:rPr>
              <a:t>W: So, Kenny, how much do you get paid?</a:t>
            </a:r>
          </a:p>
          <a:p>
            <a:pPr marL="360000" indent="-360000">
              <a:lnSpc>
                <a:spcPct val="150000"/>
              </a:lnSpc>
              <a:buNone/>
            </a:pPr>
            <a:r>
              <a:rPr lang="en-US" altLang="ja-JP" sz="4000" dirty="0">
                <a:latin typeface="Century" panose="02040604050505020304" pitchFamily="18" charset="0"/>
              </a:rPr>
              <a:t>M: Fifty dollars a day.</a:t>
            </a:r>
          </a:p>
          <a:p>
            <a:pPr marL="360000" indent="-360000">
              <a:lnSpc>
                <a:spcPct val="150000"/>
              </a:lnSpc>
              <a:buNone/>
            </a:pPr>
            <a:r>
              <a:rPr lang="en-US" altLang="ja-JP" sz="4000" dirty="0">
                <a:latin typeface="Century" panose="02040604050505020304" pitchFamily="18" charset="0"/>
              </a:rPr>
              <a:t>W: How many days a month do you work?</a:t>
            </a:r>
          </a:p>
          <a:p>
            <a:pPr marL="360000" indent="-360000">
              <a:lnSpc>
                <a:spcPct val="150000"/>
              </a:lnSpc>
              <a:buNone/>
            </a:pPr>
            <a:r>
              <a:rPr lang="en-US" altLang="ja-JP" sz="4000" dirty="0">
                <a:latin typeface="Century" panose="02040604050505020304" pitchFamily="18" charset="0"/>
              </a:rPr>
              <a:t>M: Normally eight. But this month I took two days off.</a:t>
            </a:r>
          </a:p>
        </p:txBody>
      </p:sp>
      <p:pic>
        <p:nvPicPr>
          <p:cNvPr id="2" name="2017B02">
            <a:hlinkClick r:id="" action="ppaction://media"/>
            <a:extLst>
              <a:ext uri="{FF2B5EF4-FFF2-40B4-BE49-F238E27FC236}">
                <a16:creationId xmlns:a16="http://schemas.microsoft.com/office/drawing/2014/main" id="{5AD54F17-E277-4A49-8889-D29C32566A77}"/>
              </a:ext>
            </a:extLst>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11289957" y="5988907"/>
            <a:ext cx="609600" cy="609600"/>
          </a:xfrm>
          <a:prstGeom prst="rect">
            <a:avLst/>
          </a:prstGeom>
        </p:spPr>
      </p:pic>
    </p:spTree>
    <p:extLst>
      <p:ext uri="{BB962C8B-B14F-4D97-AF65-F5344CB8AC3E}">
        <p14:creationId xmlns:p14="http://schemas.microsoft.com/office/powerpoint/2010/main" val="1639060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6300"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2"/>
                </p:tgtEl>
              </p:cMediaNode>
            </p:audio>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ー 2">
            <a:extLst>
              <a:ext uri="{FF2B5EF4-FFF2-40B4-BE49-F238E27FC236}">
                <a16:creationId xmlns:a16="http://schemas.microsoft.com/office/drawing/2014/main" id="{728AAAF4-E3AE-40B2-A3C3-E525FA59F808}"/>
              </a:ext>
            </a:extLst>
          </p:cNvPr>
          <p:cNvSpPr>
            <a:spLocks noGrp="1"/>
          </p:cNvSpPr>
          <p:nvPr>
            <p:ph idx="1"/>
          </p:nvPr>
        </p:nvSpPr>
        <p:spPr>
          <a:xfrm>
            <a:off x="271849" y="259493"/>
            <a:ext cx="11627708" cy="6104238"/>
          </a:xfrm>
        </p:spPr>
        <p:txBody>
          <a:bodyPr>
            <a:normAutofit/>
          </a:bodyPr>
          <a:lstStyle/>
          <a:p>
            <a:pPr marL="360000" indent="-360000">
              <a:lnSpc>
                <a:spcPct val="150000"/>
              </a:lnSpc>
              <a:buNone/>
            </a:pPr>
            <a:r>
              <a:rPr lang="ja-JP" altLang="en-US" sz="4000" dirty="0">
                <a:latin typeface="Century" panose="02040604050505020304" pitchFamily="18" charset="0"/>
              </a:rPr>
              <a:t>問</a:t>
            </a:r>
            <a:r>
              <a:rPr lang="en-US" altLang="ja-JP" sz="4000" dirty="0">
                <a:latin typeface="Century" panose="02040604050505020304" pitchFamily="18" charset="0"/>
              </a:rPr>
              <a:t>3 What did the boy say he would do first?</a:t>
            </a:r>
          </a:p>
          <a:p>
            <a:pPr marL="360000" indent="-360000">
              <a:lnSpc>
                <a:spcPct val="150000"/>
              </a:lnSpc>
              <a:buNone/>
            </a:pPr>
            <a:r>
              <a:rPr lang="en-US" altLang="ja-JP" sz="4000" dirty="0">
                <a:latin typeface="Century" panose="02040604050505020304" pitchFamily="18" charset="0"/>
              </a:rPr>
              <a:t>① Clean his room.</a:t>
            </a:r>
          </a:p>
          <a:p>
            <a:pPr marL="360000" indent="-360000">
              <a:lnSpc>
                <a:spcPct val="150000"/>
              </a:lnSpc>
              <a:buNone/>
            </a:pPr>
            <a:r>
              <a:rPr lang="en-US" altLang="ja-JP" sz="4000" dirty="0">
                <a:latin typeface="Century" panose="02040604050505020304" pitchFamily="18" charset="0"/>
              </a:rPr>
              <a:t>② Do homework.</a:t>
            </a:r>
          </a:p>
          <a:p>
            <a:pPr marL="360000" indent="-360000">
              <a:lnSpc>
                <a:spcPct val="150000"/>
              </a:lnSpc>
              <a:buNone/>
            </a:pPr>
            <a:r>
              <a:rPr lang="en-US" altLang="ja-JP" sz="4000" dirty="0">
                <a:latin typeface="Century" panose="02040604050505020304" pitchFamily="18" charset="0"/>
              </a:rPr>
              <a:t>③ Fill out the application.</a:t>
            </a:r>
          </a:p>
          <a:p>
            <a:pPr marL="360000" indent="-360000">
              <a:lnSpc>
                <a:spcPct val="150000"/>
              </a:lnSpc>
              <a:buNone/>
            </a:pPr>
            <a:r>
              <a:rPr lang="en-US" altLang="ja-JP" sz="4000" dirty="0">
                <a:latin typeface="Century" panose="02040604050505020304" pitchFamily="18" charset="0"/>
              </a:rPr>
              <a:t>④ Watch television.</a:t>
            </a:r>
          </a:p>
        </p:txBody>
      </p:sp>
      <p:pic>
        <p:nvPicPr>
          <p:cNvPr id="2" name="2017B03">
            <a:hlinkClick r:id="" action="ppaction://media"/>
            <a:extLst>
              <a:ext uri="{FF2B5EF4-FFF2-40B4-BE49-F238E27FC236}">
                <a16:creationId xmlns:a16="http://schemas.microsoft.com/office/drawing/2014/main" id="{0343EA99-D4B5-46C3-9549-B8D505F45278}"/>
              </a:ext>
            </a:extLst>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11281719" y="5809736"/>
            <a:ext cx="609600" cy="609600"/>
          </a:xfrm>
          <a:prstGeom prst="rect">
            <a:avLst/>
          </a:prstGeom>
        </p:spPr>
      </p:pic>
    </p:spTree>
    <p:extLst>
      <p:ext uri="{BB962C8B-B14F-4D97-AF65-F5344CB8AC3E}">
        <p14:creationId xmlns:p14="http://schemas.microsoft.com/office/powerpoint/2010/main" val="39173253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7815"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2"/>
                </p:tgtEl>
              </p:cMediaNode>
            </p:audio>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ー 2">
            <a:extLst>
              <a:ext uri="{FF2B5EF4-FFF2-40B4-BE49-F238E27FC236}">
                <a16:creationId xmlns:a16="http://schemas.microsoft.com/office/drawing/2014/main" id="{728AAAF4-E3AE-40B2-A3C3-E525FA59F808}"/>
              </a:ext>
            </a:extLst>
          </p:cNvPr>
          <p:cNvSpPr>
            <a:spLocks noGrp="1"/>
          </p:cNvSpPr>
          <p:nvPr>
            <p:ph idx="1"/>
          </p:nvPr>
        </p:nvSpPr>
        <p:spPr>
          <a:xfrm>
            <a:off x="271849" y="259493"/>
            <a:ext cx="11627708" cy="6104238"/>
          </a:xfrm>
        </p:spPr>
        <p:txBody>
          <a:bodyPr>
            <a:normAutofit/>
          </a:bodyPr>
          <a:lstStyle/>
          <a:p>
            <a:pPr marL="360000" indent="-360000">
              <a:lnSpc>
                <a:spcPct val="150000"/>
              </a:lnSpc>
              <a:buNone/>
            </a:pPr>
            <a:r>
              <a:rPr lang="ja-JP" altLang="en-US" sz="4000" dirty="0">
                <a:latin typeface="Century" panose="02040604050505020304" pitchFamily="18" charset="0"/>
              </a:rPr>
              <a:t>問</a:t>
            </a:r>
            <a:r>
              <a:rPr lang="en-US" altLang="ja-JP" sz="4000" dirty="0">
                <a:latin typeface="Century" panose="02040604050505020304" pitchFamily="18" charset="0"/>
              </a:rPr>
              <a:t>3 </a:t>
            </a:r>
            <a:r>
              <a:rPr lang="ja-JP" altLang="en-US" sz="4000" dirty="0">
                <a:latin typeface="Century" panose="02040604050505020304" pitchFamily="18" charset="0"/>
              </a:rPr>
              <a:t>正解 ①</a:t>
            </a:r>
            <a:endParaRPr lang="en-US" altLang="ja-JP" sz="4000" dirty="0">
              <a:latin typeface="Century" panose="02040604050505020304" pitchFamily="18" charset="0"/>
            </a:endParaRPr>
          </a:p>
          <a:p>
            <a:pPr marL="360000" indent="-360000">
              <a:lnSpc>
                <a:spcPct val="150000"/>
              </a:lnSpc>
              <a:buNone/>
            </a:pPr>
            <a:r>
              <a:rPr lang="en-US" altLang="ja-JP" sz="4000" dirty="0">
                <a:latin typeface="Century" panose="02040604050505020304" pitchFamily="18" charset="0"/>
              </a:rPr>
              <a:t>W: You look tired. Too much homework?</a:t>
            </a:r>
          </a:p>
          <a:p>
            <a:pPr marL="360000" indent="-360000">
              <a:lnSpc>
                <a:spcPct val="150000"/>
              </a:lnSpc>
              <a:buNone/>
            </a:pPr>
            <a:r>
              <a:rPr lang="en-US" altLang="ja-JP" sz="4000" dirty="0">
                <a:latin typeface="Century" panose="02040604050505020304" pitchFamily="18" charset="0"/>
              </a:rPr>
              <a:t>M: No, Mom. I stayed up late watching TV.</a:t>
            </a:r>
          </a:p>
          <a:p>
            <a:pPr marL="360000" indent="-360000">
              <a:lnSpc>
                <a:spcPct val="150000"/>
              </a:lnSpc>
              <a:buNone/>
            </a:pPr>
            <a:r>
              <a:rPr lang="en-US" altLang="ja-JP" sz="4000" dirty="0">
                <a:latin typeface="Century" panose="02040604050505020304" pitchFamily="18" charset="0"/>
              </a:rPr>
              <a:t>W: You also have your college application to fill out.</a:t>
            </a:r>
          </a:p>
          <a:p>
            <a:pPr marL="360000" indent="-360000">
              <a:lnSpc>
                <a:spcPct val="150000"/>
              </a:lnSpc>
              <a:buNone/>
            </a:pPr>
            <a:r>
              <a:rPr lang="en-US" altLang="ja-JP" sz="4000" dirty="0">
                <a:latin typeface="Century" panose="02040604050505020304" pitchFamily="18" charset="0"/>
              </a:rPr>
              <a:t>M: I’ll do it after cleaning my room.</a:t>
            </a:r>
          </a:p>
        </p:txBody>
      </p:sp>
      <p:pic>
        <p:nvPicPr>
          <p:cNvPr id="2" name="2017B03">
            <a:hlinkClick r:id="" action="ppaction://media"/>
            <a:extLst>
              <a:ext uri="{FF2B5EF4-FFF2-40B4-BE49-F238E27FC236}">
                <a16:creationId xmlns:a16="http://schemas.microsoft.com/office/drawing/2014/main" id="{E82814D7-448D-451B-8337-AEB3B8DC39EA}"/>
              </a:ext>
            </a:extLst>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11289957" y="5988907"/>
            <a:ext cx="609600" cy="609600"/>
          </a:xfrm>
          <a:prstGeom prst="rect">
            <a:avLst/>
          </a:prstGeom>
        </p:spPr>
      </p:pic>
    </p:spTree>
    <p:extLst>
      <p:ext uri="{BB962C8B-B14F-4D97-AF65-F5344CB8AC3E}">
        <p14:creationId xmlns:p14="http://schemas.microsoft.com/office/powerpoint/2010/main" val="14919188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7815"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2"/>
                </p:tgtEl>
              </p:cMediaNode>
            </p:audio>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ー 2">
            <a:extLst>
              <a:ext uri="{FF2B5EF4-FFF2-40B4-BE49-F238E27FC236}">
                <a16:creationId xmlns:a16="http://schemas.microsoft.com/office/drawing/2014/main" id="{728AAAF4-E3AE-40B2-A3C3-E525FA59F808}"/>
              </a:ext>
            </a:extLst>
          </p:cNvPr>
          <p:cNvSpPr>
            <a:spLocks noGrp="1"/>
          </p:cNvSpPr>
          <p:nvPr>
            <p:ph idx="1"/>
          </p:nvPr>
        </p:nvSpPr>
        <p:spPr>
          <a:xfrm>
            <a:off x="271849" y="259493"/>
            <a:ext cx="11627708" cy="6104238"/>
          </a:xfrm>
        </p:spPr>
        <p:txBody>
          <a:bodyPr>
            <a:normAutofit/>
          </a:bodyPr>
          <a:lstStyle/>
          <a:p>
            <a:pPr marL="360000" indent="-360000">
              <a:lnSpc>
                <a:spcPct val="150000"/>
              </a:lnSpc>
              <a:buNone/>
            </a:pPr>
            <a:r>
              <a:rPr lang="ja-JP" altLang="en-US" sz="4000" dirty="0">
                <a:latin typeface="Century" panose="02040604050505020304" pitchFamily="18" charset="0"/>
              </a:rPr>
              <a:t>問</a:t>
            </a:r>
            <a:r>
              <a:rPr lang="en-US" altLang="ja-JP" sz="4000" dirty="0">
                <a:latin typeface="Century" panose="02040604050505020304" pitchFamily="18" charset="0"/>
              </a:rPr>
              <a:t>4 What do the two speakers agree on about the painting?</a:t>
            </a:r>
          </a:p>
          <a:p>
            <a:pPr marL="360000" indent="-360000">
              <a:lnSpc>
                <a:spcPct val="150000"/>
              </a:lnSpc>
              <a:buNone/>
            </a:pPr>
            <a:r>
              <a:rPr lang="en-US" altLang="ja-JP" sz="4000" dirty="0">
                <a:latin typeface="Century" panose="02040604050505020304" pitchFamily="18" charset="0"/>
              </a:rPr>
              <a:t>① It has a beautiful frame.</a:t>
            </a:r>
          </a:p>
          <a:p>
            <a:pPr marL="360000" indent="-360000">
              <a:lnSpc>
                <a:spcPct val="150000"/>
              </a:lnSpc>
              <a:buNone/>
            </a:pPr>
            <a:r>
              <a:rPr lang="en-US" altLang="ja-JP" sz="4000" dirty="0">
                <a:latin typeface="Century" panose="02040604050505020304" pitchFamily="18" charset="0"/>
              </a:rPr>
              <a:t>② It has nice colors.</a:t>
            </a:r>
          </a:p>
          <a:p>
            <a:pPr marL="360000" indent="-360000">
              <a:lnSpc>
                <a:spcPct val="150000"/>
              </a:lnSpc>
              <a:buNone/>
            </a:pPr>
            <a:r>
              <a:rPr lang="en-US" altLang="ja-JP" sz="4000" dirty="0">
                <a:latin typeface="Century" panose="02040604050505020304" pitchFamily="18" charset="0"/>
              </a:rPr>
              <a:t>③ It is difficult to understand.</a:t>
            </a:r>
          </a:p>
          <a:p>
            <a:pPr marL="360000" indent="-360000">
              <a:lnSpc>
                <a:spcPct val="150000"/>
              </a:lnSpc>
              <a:buNone/>
            </a:pPr>
            <a:r>
              <a:rPr lang="en-US" altLang="ja-JP" sz="4000" dirty="0">
                <a:latin typeface="Century" panose="02040604050505020304" pitchFamily="18" charset="0"/>
              </a:rPr>
              <a:t>④ It is hard to paint.</a:t>
            </a:r>
          </a:p>
        </p:txBody>
      </p:sp>
      <p:pic>
        <p:nvPicPr>
          <p:cNvPr id="2" name="2017B04">
            <a:hlinkClick r:id="" action="ppaction://media"/>
            <a:extLst>
              <a:ext uri="{FF2B5EF4-FFF2-40B4-BE49-F238E27FC236}">
                <a16:creationId xmlns:a16="http://schemas.microsoft.com/office/drawing/2014/main" id="{BF63C43F-7761-4D80-ADF9-F25957C45A61}"/>
              </a:ext>
            </a:extLst>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11413524" y="6058931"/>
            <a:ext cx="609600" cy="609600"/>
          </a:xfrm>
          <a:prstGeom prst="rect">
            <a:avLst/>
          </a:prstGeom>
        </p:spPr>
      </p:pic>
    </p:spTree>
    <p:extLst>
      <p:ext uri="{BB962C8B-B14F-4D97-AF65-F5344CB8AC3E}">
        <p14:creationId xmlns:p14="http://schemas.microsoft.com/office/powerpoint/2010/main" val="14849112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9618"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2"/>
                </p:tgtEl>
              </p:cMediaNode>
            </p:audio>
          </p:childTnLst>
        </p:cTn>
      </p:par>
    </p:tnLst>
  </p:timing>
</p:sld>
</file>

<file path=ppt/theme/theme1.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1196</TotalTime>
  <Words>2649</Words>
  <Application>Microsoft Office PowerPoint</Application>
  <PresentationFormat>ワイド画面</PresentationFormat>
  <Paragraphs>225</Paragraphs>
  <Slides>41</Slides>
  <Notes>0</Notes>
  <HiddenSlides>0</HiddenSlides>
  <MMClips>38</MMClips>
  <ScaleCrop>false</ScaleCrop>
  <HeadingPairs>
    <vt:vector size="6" baseType="variant">
      <vt:variant>
        <vt:lpstr>使用されているフォント</vt:lpstr>
      </vt:variant>
      <vt:variant>
        <vt:i4>4</vt:i4>
      </vt:variant>
      <vt:variant>
        <vt:lpstr>テーマ</vt:lpstr>
      </vt:variant>
      <vt:variant>
        <vt:i4>1</vt:i4>
      </vt:variant>
      <vt:variant>
        <vt:lpstr>スライド タイトル</vt:lpstr>
      </vt:variant>
      <vt:variant>
        <vt:i4>41</vt:i4>
      </vt:variant>
    </vt:vector>
  </HeadingPairs>
  <TitlesOfParts>
    <vt:vector size="46" baseType="lpstr">
      <vt:lpstr>游ゴシック</vt:lpstr>
      <vt:lpstr>游ゴシック Light</vt:lpstr>
      <vt:lpstr>Arial</vt:lpstr>
      <vt:lpstr>Century</vt:lpstr>
      <vt:lpstr>Office テーマ</vt:lpstr>
      <vt:lpstr>センター2017追試 リスニング</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センター2017追試 リスニング</dc:title>
  <dc:creator>mmsankosho.com</dc:creator>
  <cp:lastModifiedBy>user</cp:lastModifiedBy>
  <cp:revision>281</cp:revision>
  <dcterms:created xsi:type="dcterms:W3CDTF">2020-04-16T08:36:58Z</dcterms:created>
  <dcterms:modified xsi:type="dcterms:W3CDTF">2020-04-21T12:27:02Z</dcterms:modified>
</cp:coreProperties>
</file>